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71" r:id="rId11"/>
    <p:sldId id="266" r:id="rId12"/>
    <p:sldId id="267" r:id="rId13"/>
    <p:sldId id="265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</a:t>
            </a:r>
            <a:r>
              <a:rPr lang="ru-RU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14845800524936"/>
          <c:y val="9.9153120319790067E-2"/>
          <c:w val="0.83837237532808395"/>
          <c:h val="0.7657078981784628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'первичное сравнение'!$A$6:$A$412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'первичное сравнение'!$B$6:$B$412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02-4FA1-9E97-109F15FCF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 </a:t>
            </a:r>
            <a:r>
              <a:rPr lang="en-US" sz="1800" dirty="0"/>
              <a:t>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92939810240425"/>
          <c:y val="0.13832429376034514"/>
          <c:w val="0.8309659776536783"/>
          <c:h val="0.63747863286429629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2B7-45C5-8B05-72B519F3B602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2B7-45C5-8B05-72B519F3B602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2B7-45C5-8B05-72B519F3B6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4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l2, </a:t>
                </a:r>
                <a:r>
                  <a:rPr lang="ru-RU" sz="1600" b="0" i="0" baseline="0" dirty="0">
                    <a:effectLst/>
                  </a:rPr>
                  <a:t>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812279629226302"/>
          <c:y val="0.15008823814059788"/>
          <c:w val="0.23074818216448353"/>
          <c:h val="0.3084507144940215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l1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77141113775623"/>
          <c:y val="0.23646444612484324"/>
          <c:w val="0.76588518316805232"/>
          <c:h val="0.54487200464693897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CE-4C98-A5E4-2F3233799780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6CE-4C98-A5E4-2F3233799780}"/>
            </c:ext>
          </c:extLst>
        </c:ser>
        <c:ser>
          <c:idx val="2"/>
          <c:order val="2"/>
          <c:tx>
            <c:v>Dштока=8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зависимость'!$K$4:$K$1004</c:f>
              <c:numCache>
                <c:formatCode>General</c:formatCode>
                <c:ptCount val="1001"/>
                <c:pt idx="0">
                  <c:v>54418.194646974232</c:v>
                </c:pt>
                <c:pt idx="1">
                  <c:v>54480.872614293992</c:v>
                </c:pt>
                <c:pt idx="2">
                  <c:v>54543.678064381529</c:v>
                </c:pt>
                <c:pt idx="3">
                  <c:v>54606.611369482525</c:v>
                </c:pt>
                <c:pt idx="4">
                  <c:v>54669.672903260347</c:v>
                </c:pt>
                <c:pt idx="5">
                  <c:v>54732.863040802738</c:v>
                </c:pt>
                <c:pt idx="6">
                  <c:v>54796.1821586285</c:v>
                </c:pt>
                <c:pt idx="7">
                  <c:v>54859.6306346942</c:v>
                </c:pt>
                <c:pt idx="8">
                  <c:v>54923.208848400987</c:v>
                </c:pt>
                <c:pt idx="9">
                  <c:v>54986.917180601391</c:v>
                </c:pt>
                <c:pt idx="10">
                  <c:v>55050.75601360618</c:v>
                </c:pt>
                <c:pt idx="11">
                  <c:v>55114.725731191204</c:v>
                </c:pt>
                <c:pt idx="12">
                  <c:v>55178.826718604403</c:v>
                </c:pt>
                <c:pt idx="13">
                  <c:v>55243.059362572705</c:v>
                </c:pt>
                <c:pt idx="14">
                  <c:v>55307.424051309055</c:v>
                </c:pt>
                <c:pt idx="15">
                  <c:v>55371.921174519484</c:v>
                </c:pt>
                <c:pt idx="16">
                  <c:v>55436.551123410143</c:v>
                </c:pt>
                <c:pt idx="17">
                  <c:v>55501.314290694485</c:v>
                </c:pt>
                <c:pt idx="18">
                  <c:v>55566.211070600359</c:v>
                </c:pt>
                <c:pt idx="19">
                  <c:v>55631.241858877322</c:v>
                </c:pt>
                <c:pt idx="20">
                  <c:v>55696.407052803785</c:v>
                </c:pt>
                <c:pt idx="21">
                  <c:v>55761.707051194346</c:v>
                </c:pt>
                <c:pt idx="22">
                  <c:v>55827.142254407096</c:v>
                </c:pt>
                <c:pt idx="23">
                  <c:v>55892.713064351032</c:v>
                </c:pt>
                <c:pt idx="24">
                  <c:v>55958.419884493465</c:v>
                </c:pt>
                <c:pt idx="25">
                  <c:v>56024.263119867392</c:v>
                </c:pt>
                <c:pt idx="26">
                  <c:v>56090.243177079086</c:v>
                </c:pt>
                <c:pt idx="27">
                  <c:v>56156.360464315636</c:v>
                </c:pt>
                <c:pt idx="28">
                  <c:v>56222.615391352469</c:v>
                </c:pt>
                <c:pt idx="29">
                  <c:v>56289.008369560986</c:v>
                </c:pt>
                <c:pt idx="30">
                  <c:v>56355.5398119163</c:v>
                </c:pt>
                <c:pt idx="31">
                  <c:v>56422.210133004868</c:v>
                </c:pt>
                <c:pt idx="32">
                  <c:v>56489.01974903229</c:v>
                </c:pt>
                <c:pt idx="33">
                  <c:v>56555.969077831127</c:v>
                </c:pt>
                <c:pt idx="34">
                  <c:v>56623.058538868696</c:v>
                </c:pt>
                <c:pt idx="35">
                  <c:v>56690.288553255021</c:v>
                </c:pt>
                <c:pt idx="36">
                  <c:v>56757.659543750706</c:v>
                </c:pt>
                <c:pt idx="37">
                  <c:v>56825.171934774989</c:v>
                </c:pt>
                <c:pt idx="38">
                  <c:v>56892.826152413712</c:v>
                </c:pt>
                <c:pt idx="39">
                  <c:v>56960.622624427415</c:v>
                </c:pt>
                <c:pt idx="40">
                  <c:v>57028.561780259493</c:v>
                </c:pt>
                <c:pt idx="41">
                  <c:v>57096.644051044321</c:v>
                </c:pt>
                <c:pt idx="42">
                  <c:v>57164.869869615461</c:v>
                </c:pt>
                <c:pt idx="43">
                  <c:v>57233.239670513969</c:v>
                </c:pt>
                <c:pt idx="44">
                  <c:v>57301.753889996689</c:v>
                </c:pt>
                <c:pt idx="45">
                  <c:v>57370.412966044627</c:v>
                </c:pt>
                <c:pt idx="46">
                  <c:v>57439.217338371258</c:v>
                </c:pt>
                <c:pt idx="47">
                  <c:v>57508.167448431173</c:v>
                </c:pt>
                <c:pt idx="48">
                  <c:v>57577.263739428396</c:v>
                </c:pt>
                <c:pt idx="49">
                  <c:v>57646.506656325058</c:v>
                </c:pt>
                <c:pt idx="50">
                  <c:v>57715.896645849956</c:v>
                </c:pt>
                <c:pt idx="51">
                  <c:v>57785.43415650721</c:v>
                </c:pt>
                <c:pt idx="52">
                  <c:v>57855.119638584991</c:v>
                </c:pt>
                <c:pt idx="53">
                  <c:v>57924.953544164237</c:v>
                </c:pt>
                <c:pt idx="54">
                  <c:v>57994.936327127507</c:v>
                </c:pt>
                <c:pt idx="55">
                  <c:v>58065.068443167787</c:v>
                </c:pt>
                <c:pt idx="56">
                  <c:v>58135.350349797496</c:v>
                </c:pt>
                <c:pt idx="57">
                  <c:v>58205.782506357296</c:v>
                </c:pt>
                <c:pt idx="58">
                  <c:v>58276.365374025248</c:v>
                </c:pt>
                <c:pt idx="59">
                  <c:v>58347.099415825833</c:v>
                </c:pt>
                <c:pt idx="60">
                  <c:v>58417.985096639044</c:v>
                </c:pt>
                <c:pt idx="61">
                  <c:v>58489.022883209589</c:v>
                </c:pt>
                <c:pt idx="62">
                  <c:v>58560.213244156163</c:v>
                </c:pt>
                <c:pt idx="63">
                  <c:v>58631.556649980601</c:v>
                </c:pt>
                <c:pt idx="64">
                  <c:v>58703.053573077392</c:v>
                </c:pt>
                <c:pt idx="65">
                  <c:v>58774.704487742907</c:v>
                </c:pt>
                <c:pt idx="66">
                  <c:v>58846.509870184978</c:v>
                </c:pt>
                <c:pt idx="67">
                  <c:v>58918.470198532334</c:v>
                </c:pt>
                <c:pt idx="68">
                  <c:v>58990.585952844136</c:v>
                </c:pt>
                <c:pt idx="69">
                  <c:v>59062.857615119712</c:v>
                </c:pt>
                <c:pt idx="70">
                  <c:v>59135.285669308076</c:v>
                </c:pt>
                <c:pt idx="71">
                  <c:v>59207.870601317773</c:v>
                </c:pt>
                <c:pt idx="72">
                  <c:v>59280.612899026688</c:v>
                </c:pt>
                <c:pt idx="73">
                  <c:v>59353.513052291724</c:v>
                </c:pt>
                <c:pt idx="74">
                  <c:v>59426.571552958929</c:v>
                </c:pt>
                <c:pt idx="75">
                  <c:v>59499.788894873316</c:v>
                </c:pt>
                <c:pt idx="76">
                  <c:v>59573.165573888939</c:v>
                </c:pt>
                <c:pt idx="77">
                  <c:v>59646.702087878977</c:v>
                </c:pt>
                <c:pt idx="78">
                  <c:v>59720.398936745827</c:v>
                </c:pt>
                <c:pt idx="79">
                  <c:v>59794.256622431436</c:v>
                </c:pt>
                <c:pt idx="80">
                  <c:v>59868.275648927411</c:v>
                </c:pt>
                <c:pt idx="81">
                  <c:v>59942.456522285494</c:v>
                </c:pt>
                <c:pt idx="82">
                  <c:v>60016.799750627812</c:v>
                </c:pt>
                <c:pt idx="83">
                  <c:v>60091.305844157461</c:v>
                </c:pt>
                <c:pt idx="84">
                  <c:v>60165.975315168907</c:v>
                </c:pt>
                <c:pt idx="85">
                  <c:v>60240.808678058667</c:v>
                </c:pt>
                <c:pt idx="86">
                  <c:v>60315.806449335883</c:v>
                </c:pt>
                <c:pt idx="87">
                  <c:v>60390.969147633048</c:v>
                </c:pt>
                <c:pt idx="88">
                  <c:v>60466.297293716787</c:v>
                </c:pt>
                <c:pt idx="89">
                  <c:v>60541.79141049867</c:v>
                </c:pt>
                <c:pt idx="90">
                  <c:v>60617.452023046142</c:v>
                </c:pt>
                <c:pt idx="91">
                  <c:v>60693.279658593485</c:v>
                </c:pt>
                <c:pt idx="92">
                  <c:v>60769.274846552813</c:v>
                </c:pt>
                <c:pt idx="93">
                  <c:v>60845.438118525257</c:v>
                </c:pt>
                <c:pt idx="94">
                  <c:v>60921.770008312029</c:v>
                </c:pt>
                <c:pt idx="95">
                  <c:v>60998.271051925731</c:v>
                </c:pt>
                <c:pt idx="96">
                  <c:v>61074.941787601638</c:v>
                </c:pt>
                <c:pt idx="97">
                  <c:v>61151.782755809101</c:v>
                </c:pt>
                <c:pt idx="98">
                  <c:v>61228.794499262905</c:v>
                </c:pt>
                <c:pt idx="99">
                  <c:v>61305.977562934873</c:v>
                </c:pt>
                <c:pt idx="100">
                  <c:v>61383.332494065413</c:v>
                </c:pt>
                <c:pt idx="101">
                  <c:v>61460.859842175138</c:v>
                </c:pt>
                <c:pt idx="102">
                  <c:v>61538.560159076675</c:v>
                </c:pt>
                <c:pt idx="103">
                  <c:v>61616.43399888635</c:v>
                </c:pt>
                <c:pt idx="104">
                  <c:v>61694.481918036181</c:v>
                </c:pt>
                <c:pt idx="105">
                  <c:v>61772.704475285682</c:v>
                </c:pt>
                <c:pt idx="106">
                  <c:v>61851.102231734018</c:v>
                </c:pt>
                <c:pt idx="107">
                  <c:v>61929.675750831964</c:v>
                </c:pt>
                <c:pt idx="108">
                  <c:v>62008.425598394162</c:v>
                </c:pt>
                <c:pt idx="109">
                  <c:v>62087.352342611332</c:v>
                </c:pt>
                <c:pt idx="110">
                  <c:v>62166.456554062526</c:v>
                </c:pt>
                <c:pt idx="111">
                  <c:v>62245.738805727648</c:v>
                </c:pt>
                <c:pt idx="112">
                  <c:v>62325.199672999763</c:v>
                </c:pt>
                <c:pt idx="113">
                  <c:v>62404.839733697758</c:v>
                </c:pt>
                <c:pt idx="114">
                  <c:v>62484.659568078911</c:v>
                </c:pt>
                <c:pt idx="115">
                  <c:v>62564.659758851594</c:v>
                </c:pt>
                <c:pt idx="116">
                  <c:v>62644.840891188069</c:v>
                </c:pt>
                <c:pt idx="117">
                  <c:v>62725.203552737279</c:v>
                </c:pt>
                <c:pt idx="118">
                  <c:v>62805.748333637886</c:v>
                </c:pt>
                <c:pt idx="119">
                  <c:v>62886.475826531205</c:v>
                </c:pt>
                <c:pt idx="120">
                  <c:v>62967.386626574349</c:v>
                </c:pt>
                <c:pt idx="121">
                  <c:v>63048.481331453389</c:v>
                </c:pt>
                <c:pt idx="122">
                  <c:v>63129.760541396572</c:v>
                </c:pt>
                <c:pt idx="123">
                  <c:v>63211.224859187736</c:v>
                </c:pt>
                <c:pt idx="124">
                  <c:v>63292.874890179744</c:v>
                </c:pt>
                <c:pt idx="125">
                  <c:v>63374.711242307916</c:v>
                </c:pt>
                <c:pt idx="126">
                  <c:v>63456.734526103675</c:v>
                </c:pt>
                <c:pt idx="127">
                  <c:v>63538.945354708201</c:v>
                </c:pt>
                <c:pt idx="128">
                  <c:v>63621.34434388626</c:v>
                </c:pt>
                <c:pt idx="129">
                  <c:v>63703.932112039991</c:v>
                </c:pt>
                <c:pt idx="130">
                  <c:v>63786.709280222844</c:v>
                </c:pt>
                <c:pt idx="131">
                  <c:v>63869.676472153697</c:v>
                </c:pt>
                <c:pt idx="132">
                  <c:v>63952.834314230829</c:v>
                </c:pt>
                <c:pt idx="133">
                  <c:v>64036.183435546263</c:v>
                </c:pt>
                <c:pt idx="134">
                  <c:v>64119.724467899985</c:v>
                </c:pt>
                <c:pt idx="135">
                  <c:v>64203.45804581431</c:v>
                </c:pt>
                <c:pt idx="136">
                  <c:v>64287.38480654842</c:v>
                </c:pt>
                <c:pt idx="137">
                  <c:v>64371.505390112943</c:v>
                </c:pt>
                <c:pt idx="138">
                  <c:v>64455.820439284485</c:v>
                </c:pt>
                <c:pt idx="139">
                  <c:v>64540.330599620545</c:v>
                </c:pt>
                <c:pt idx="140">
                  <c:v>64625.036519474255</c:v>
                </c:pt>
                <c:pt idx="141">
                  <c:v>64709.938850009356</c:v>
                </c:pt>
                <c:pt idx="142">
                  <c:v>64795.038245215226</c:v>
                </c:pt>
                <c:pt idx="143">
                  <c:v>64880.335361922029</c:v>
                </c:pt>
                <c:pt idx="144">
                  <c:v>64965.83085981592</c:v>
                </c:pt>
                <c:pt idx="145">
                  <c:v>65051.525401454404</c:v>
                </c:pt>
                <c:pt idx="146">
                  <c:v>65137.419652281664</c:v>
                </c:pt>
                <c:pt idx="147">
                  <c:v>65223.514280644216</c:v>
                </c:pt>
                <c:pt idx="148">
                  <c:v>65309.80995780645</c:v>
                </c:pt>
                <c:pt idx="149">
                  <c:v>65396.307357966376</c:v>
                </c:pt>
                <c:pt idx="150">
                  <c:v>65483.00715827143</c:v>
                </c:pt>
                <c:pt idx="151">
                  <c:v>65569.910038834365</c:v>
                </c:pt>
                <c:pt idx="152">
                  <c:v>65657.016682749352</c:v>
                </c:pt>
                <c:pt idx="153">
                  <c:v>65744.327776108083</c:v>
                </c:pt>
                <c:pt idx="154">
                  <c:v>65831.844008015978</c:v>
                </c:pt>
                <c:pt idx="155">
                  <c:v>65919.566070608518</c:v>
                </c:pt>
                <c:pt idx="156">
                  <c:v>66007.494659067728</c:v>
                </c:pt>
                <c:pt idx="157">
                  <c:v>66095.630471638666</c:v>
                </c:pt>
                <c:pt idx="158">
                  <c:v>66183.97420964617</c:v>
                </c:pt>
                <c:pt idx="159">
                  <c:v>66272.526577511511</c:v>
                </c:pt>
                <c:pt idx="160">
                  <c:v>66361.288282769368</c:v>
                </c:pt>
                <c:pt idx="161">
                  <c:v>66450.260036084714</c:v>
                </c:pt>
                <c:pt idx="162">
                  <c:v>66539.442551269967</c:v>
                </c:pt>
                <c:pt idx="163">
                  <c:v>66628.836545302242</c:v>
                </c:pt>
                <c:pt idx="164">
                  <c:v>66718.442738340513</c:v>
                </c:pt>
                <c:pt idx="165">
                  <c:v>66808.261853743141</c:v>
                </c:pt>
                <c:pt idx="166">
                  <c:v>66898.294618085507</c:v>
                </c:pt>
                <c:pt idx="167">
                  <c:v>66988.541761177403</c:v>
                </c:pt>
                <c:pt idx="168">
                  <c:v>67079.004016081119</c:v>
                </c:pt>
                <c:pt idx="169">
                  <c:v>67169.682119129066</c:v>
                </c:pt>
                <c:pt idx="170">
                  <c:v>67260.576809941937</c:v>
                </c:pt>
                <c:pt idx="171">
                  <c:v>67351.688831446765</c:v>
                </c:pt>
                <c:pt idx="172">
                  <c:v>67443.018929895203</c:v>
                </c:pt>
                <c:pt idx="173">
                  <c:v>67534.567854881825</c:v>
                </c:pt>
                <c:pt idx="174">
                  <c:v>67626.336359362685</c:v>
                </c:pt>
                <c:pt idx="175">
                  <c:v>67718.325199673796</c:v>
                </c:pt>
                <c:pt idx="176">
                  <c:v>67810.53513555009</c:v>
                </c:pt>
                <c:pt idx="177">
                  <c:v>67902.966930143913</c:v>
                </c:pt>
                <c:pt idx="178">
                  <c:v>67995.621350044355</c:v>
                </c:pt>
                <c:pt idx="179">
                  <c:v>68088.499165296147</c:v>
                </c:pt>
                <c:pt idx="180">
                  <c:v>68181.601149418886</c:v>
                </c:pt>
                <c:pt idx="181">
                  <c:v>68274.928079426492</c:v>
                </c:pt>
                <c:pt idx="182">
                  <c:v>68368.480735846606</c:v>
                </c:pt>
                <c:pt idx="183">
                  <c:v>68462.259902740203</c:v>
                </c:pt>
                <c:pt idx="184">
                  <c:v>68556.266367721357</c:v>
                </c:pt>
                <c:pt idx="185">
                  <c:v>68650.500921977145</c:v>
                </c:pt>
                <c:pt idx="186">
                  <c:v>68744.964360287588</c:v>
                </c:pt>
                <c:pt idx="187">
                  <c:v>68839.657481045753</c:v>
                </c:pt>
                <c:pt idx="188">
                  <c:v>68934.581086278165</c:v>
                </c:pt>
                <c:pt idx="189">
                  <c:v>69029.735981665086</c:v>
                </c:pt>
                <c:pt idx="190">
                  <c:v>69125.122976561135</c:v>
                </c:pt>
                <c:pt idx="191">
                  <c:v>69220.742884015868</c:v>
                </c:pt>
                <c:pt idx="192">
                  <c:v>69316.596520794759</c:v>
                </c:pt>
                <c:pt idx="193">
                  <c:v>69412.684707399967</c:v>
                </c:pt>
                <c:pt idx="194">
                  <c:v>69509.008268091595</c:v>
                </c:pt>
                <c:pt idx="195">
                  <c:v>69605.568030908849</c:v>
                </c:pt>
                <c:pt idx="196">
                  <c:v>69702.364827691417</c:v>
                </c:pt>
                <c:pt idx="197">
                  <c:v>69799.399494101061</c:v>
                </c:pt>
                <c:pt idx="198">
                  <c:v>69896.672869643211</c:v>
                </c:pt>
                <c:pt idx="199">
                  <c:v>69994.185797688828</c:v>
                </c:pt>
                <c:pt idx="200">
                  <c:v>70091.939125496414</c:v>
                </c:pt>
                <c:pt idx="201">
                  <c:v>70189.93370423399</c:v>
                </c:pt>
                <c:pt idx="202">
                  <c:v>70288.170389001505</c:v>
                </c:pt>
                <c:pt idx="203">
                  <c:v>70386.650038853171</c:v>
                </c:pt>
                <c:pt idx="204">
                  <c:v>70485.37351682008</c:v>
                </c:pt>
                <c:pt idx="205">
                  <c:v>70584.341689932888</c:v>
                </c:pt>
                <c:pt idx="206">
                  <c:v>70683.55542924469</c:v>
                </c:pt>
                <c:pt idx="207">
                  <c:v>70783.015609854032</c:v>
                </c:pt>
                <c:pt idx="208">
                  <c:v>70882.723110928229</c:v>
                </c:pt>
                <c:pt idx="209">
                  <c:v>70982.678815726511</c:v>
                </c:pt>
                <c:pt idx="210">
                  <c:v>71082.883611623722</c:v>
                </c:pt>
                <c:pt idx="211">
                  <c:v>71183.338390133809</c:v>
                </c:pt>
                <c:pt idx="212">
                  <c:v>71284.044046933777</c:v>
                </c:pt>
                <c:pt idx="213">
                  <c:v>71385.001481887652</c:v>
                </c:pt>
                <c:pt idx="214">
                  <c:v>71486.211599070608</c:v>
                </c:pt>
                <c:pt idx="215">
                  <c:v>71587.675306793331</c:v>
                </c:pt>
                <c:pt idx="216">
                  <c:v>71689.393517626449</c:v>
                </c:pt>
                <c:pt idx="217">
                  <c:v>71791.367148425285</c:v>
                </c:pt>
                <c:pt idx="218">
                  <c:v>71893.597120354563</c:v>
                </c:pt>
                <c:pt idx="219">
                  <c:v>71996.084358913518</c:v>
                </c:pt>
                <c:pt idx="220">
                  <c:v>72098.829793960991</c:v>
                </c:pt>
                <c:pt idx="221">
                  <c:v>72201.834359740824</c:v>
                </c:pt>
                <c:pt idx="222">
                  <c:v>72305.09899490737</c:v>
                </c:pt>
                <c:pt idx="223">
                  <c:v>72408.624642551164</c:v>
                </c:pt>
                <c:pt idx="224">
                  <c:v>72512.412250224836</c:v>
                </c:pt>
                <c:pt idx="225">
                  <c:v>72616.46276996909</c:v>
                </c:pt>
                <c:pt idx="226">
                  <c:v>72720.77715833913</c:v>
                </c:pt>
                <c:pt idx="227">
                  <c:v>72825.356376430806</c:v>
                </c:pt>
                <c:pt idx="228">
                  <c:v>72930.201389907452</c:v>
                </c:pt>
                <c:pt idx="229">
                  <c:v>73035.313169026573</c:v>
                </c:pt>
                <c:pt idx="230">
                  <c:v>73140.692688666793</c:v>
                </c:pt>
                <c:pt idx="231">
                  <c:v>73246.340928355115</c:v>
                </c:pt>
                <c:pt idx="232">
                  <c:v>73352.258872294173</c:v>
                </c:pt>
                <c:pt idx="233">
                  <c:v>73458.447509389851</c:v>
                </c:pt>
                <c:pt idx="234">
                  <c:v>73564.907833278994</c:v>
                </c:pt>
                <c:pt idx="235">
                  <c:v>73671.640842357345</c:v>
                </c:pt>
                <c:pt idx="236">
                  <c:v>73778.647539807687</c:v>
                </c:pt>
                <c:pt idx="237">
                  <c:v>73885.928933628136</c:v>
                </c:pt>
                <c:pt idx="238">
                  <c:v>73993.486036660688</c:v>
                </c:pt>
                <c:pt idx="239">
                  <c:v>74101.319866620004</c:v>
                </c:pt>
                <c:pt idx="240">
                  <c:v>74209.431446122238</c:v>
                </c:pt>
                <c:pt idx="241">
                  <c:v>74317.821802714272</c:v>
                </c:pt>
                <c:pt idx="242">
                  <c:v>74426.491968902978</c:v>
                </c:pt>
                <c:pt idx="243">
                  <c:v>74535.442982184803</c:v>
                </c:pt>
                <c:pt idx="244">
                  <c:v>74644.675885075558</c:v>
                </c:pt>
                <c:pt idx="245">
                  <c:v>74754.191725140365</c:v>
                </c:pt>
                <c:pt idx="246">
                  <c:v>74863.991555023807</c:v>
                </c:pt>
                <c:pt idx="247">
                  <c:v>74974.076432480375</c:v>
                </c:pt>
                <c:pt idx="248">
                  <c:v>75084.447420405049</c:v>
                </c:pt>
                <c:pt idx="249">
                  <c:v>75195.105586864185</c:v>
                </c:pt>
                <c:pt idx="250">
                  <c:v>75306.052005126519</c:v>
                </c:pt>
                <c:pt idx="251">
                  <c:v>75417.287753694443</c:v>
                </c:pt>
                <c:pt idx="252">
                  <c:v>75528.813916335523</c:v>
                </c:pt>
                <c:pt idx="253">
                  <c:v>75640.631582114234</c:v>
                </c:pt>
                <c:pt idx="254">
                  <c:v>75752.741845423894</c:v>
                </c:pt>
                <c:pt idx="255">
                  <c:v>75865.145806018845</c:v>
                </c:pt>
                <c:pt idx="256">
                  <c:v>75977.844569046894</c:v>
                </c:pt>
                <c:pt idx="257">
                  <c:v>76090.839245081952</c:v>
                </c:pt>
                <c:pt idx="258">
                  <c:v>76204.130950156832</c:v>
                </c:pt>
                <c:pt idx="259">
                  <c:v>76317.720805796518</c:v>
                </c:pt>
                <c:pt idx="260">
                  <c:v>76431.609939051399</c:v>
                </c:pt>
                <c:pt idx="261">
                  <c:v>76545.799482531002</c:v>
                </c:pt>
                <c:pt idx="262">
                  <c:v>76660.290574437633</c:v>
                </c:pt>
                <c:pt idx="263">
                  <c:v>76775.084358600652</c:v>
                </c:pt>
                <c:pt idx="264">
                  <c:v>76890.181984510709</c:v>
                </c:pt>
                <c:pt idx="265">
                  <c:v>77005.584607354394</c:v>
                </c:pt>
                <c:pt idx="266">
                  <c:v>77121.293388049031</c:v>
                </c:pt>
                <c:pt idx="267">
                  <c:v>77237.309493277775</c:v>
                </c:pt>
                <c:pt idx="268">
                  <c:v>77353.634095524918</c:v>
                </c:pt>
                <c:pt idx="269">
                  <c:v>77470.268373111569</c:v>
                </c:pt>
                <c:pt idx="270">
                  <c:v>77587.213510231493</c:v>
                </c:pt>
                <c:pt idx="271">
                  <c:v>77704.47069698722</c:v>
                </c:pt>
                <c:pt idx="272">
                  <c:v>77822.041129426405</c:v>
                </c:pt>
                <c:pt idx="273">
                  <c:v>77939.926009578601</c:v>
                </c:pt>
                <c:pt idx="274">
                  <c:v>78058.126545492021</c:v>
                </c:pt>
                <c:pt idx="275">
                  <c:v>78176.643951270889</c:v>
                </c:pt>
                <c:pt idx="276">
                  <c:v>78295.479447112812</c:v>
                </c:pt>
                <c:pt idx="277">
                  <c:v>78414.634259346552</c:v>
                </c:pt>
                <c:pt idx="278">
                  <c:v>78534.109620470117</c:v>
                </c:pt>
                <c:pt idx="279">
                  <c:v>78653.906769188921</c:v>
                </c:pt>
                <c:pt idx="280">
                  <c:v>78774.026950454558</c:v>
                </c:pt>
                <c:pt idx="281">
                  <c:v>78894.471415503533</c:v>
                </c:pt>
                <c:pt idx="282">
                  <c:v>79015.241421896484</c:v>
                </c:pt>
                <c:pt idx="283">
                  <c:v>79136.338233557617</c:v>
                </c:pt>
                <c:pt idx="284">
                  <c:v>79257.763120814459</c:v>
                </c:pt>
                <c:pt idx="285">
                  <c:v>79379.517360437938</c:v>
                </c:pt>
                <c:pt idx="286">
                  <c:v>79501.602235682672</c:v>
                </c:pt>
                <c:pt idx="287">
                  <c:v>79624.019036327649</c:v>
                </c:pt>
                <c:pt idx="288">
                  <c:v>79746.769058717095</c:v>
                </c:pt>
                <c:pt idx="289">
                  <c:v>79869.853605801851</c:v>
                </c:pt>
                <c:pt idx="290">
                  <c:v>79993.273987180801</c:v>
                </c:pt>
                <c:pt idx="291">
                  <c:v>80117.031519142794</c:v>
                </c:pt>
                <c:pt idx="292">
                  <c:v>80241.127524708922</c:v>
                </c:pt>
                <c:pt idx="293">
                  <c:v>80365.563333674858</c:v>
                </c:pt>
                <c:pt idx="294">
                  <c:v>80490.340282653764</c:v>
                </c:pt>
                <c:pt idx="295">
                  <c:v>80615.459715119447</c:v>
                </c:pt>
                <c:pt idx="296">
                  <c:v>80740.922981449752</c:v>
                </c:pt>
                <c:pt idx="297">
                  <c:v>80866.731438970441</c:v>
                </c:pt>
                <c:pt idx="298">
                  <c:v>80992.886451999264</c:v>
                </c:pt>
                <c:pt idx="299">
                  <c:v>81119.38939189045</c:v>
                </c:pt>
                <c:pt idx="300">
                  <c:v>81246.241637079496</c:v>
                </c:pt>
                <c:pt idx="301">
                  <c:v>81373.444573128247</c:v>
                </c:pt>
                <c:pt idx="302">
                  <c:v>81500.999592770459</c:v>
                </c:pt>
                <c:pt idx="303">
                  <c:v>81628.908095957595</c:v>
                </c:pt>
                <c:pt idx="304">
                  <c:v>81757.17148990494</c:v>
                </c:pt>
                <c:pt idx="305">
                  <c:v>81885.791189138225</c:v>
                </c:pt>
                <c:pt idx="306">
                  <c:v>82014.76861554035</c:v>
                </c:pt>
                <c:pt idx="307">
                  <c:v>82144.105198398829</c:v>
                </c:pt>
                <c:pt idx="308">
                  <c:v>82273.80237445324</c:v>
                </c:pt>
                <c:pt idx="309">
                  <c:v>82403.861587943189</c:v>
                </c:pt>
                <c:pt idx="310">
                  <c:v>82534.284290656709</c:v>
                </c:pt>
                <c:pt idx="311">
                  <c:v>82665.071941978909</c:v>
                </c:pt>
                <c:pt idx="312">
                  <c:v>82796.226008941027</c:v>
                </c:pt>
                <c:pt idx="313">
                  <c:v>82927.747966269948</c:v>
                </c:pt>
                <c:pt idx="314">
                  <c:v>83059.639296438007</c:v>
                </c:pt>
                <c:pt idx="315">
                  <c:v>83191.901489713142</c:v>
                </c:pt>
                <c:pt idx="316">
                  <c:v>83324.536044209599</c:v>
                </c:pt>
                <c:pt idx="317">
                  <c:v>83457.544465938903</c:v>
                </c:pt>
                <c:pt idx="318">
                  <c:v>83590.928268861157</c:v>
                </c:pt>
                <c:pt idx="319">
                  <c:v>83724.688974936857</c:v>
                </c:pt>
                <c:pt idx="320">
                  <c:v>83858.828114179269</c:v>
                </c:pt>
                <c:pt idx="321">
                  <c:v>83993.347224706697</c:v>
                </c:pt>
                <c:pt idx="322">
                  <c:v>84128.247852795757</c:v>
                </c:pt>
                <c:pt idx="323">
                  <c:v>84263.531552934655</c:v>
                </c:pt>
                <c:pt idx="324">
                  <c:v>84399.199887877054</c:v>
                </c:pt>
                <c:pt idx="325">
                  <c:v>84535.254428696353</c:v>
                </c:pt>
                <c:pt idx="326">
                  <c:v>84671.696754840304</c:v>
                </c:pt>
                <c:pt idx="327">
                  <c:v>84808.528454186104</c:v>
                </c:pt>
                <c:pt idx="328">
                  <c:v>84945.751123096066</c:v>
                </c:pt>
                <c:pt idx="329">
                  <c:v>85083.366366473405</c:v>
                </c:pt>
                <c:pt idx="330">
                  <c:v>85221.375797818822</c:v>
                </c:pt>
                <c:pt idx="331">
                  <c:v>85359.781039287147</c:v>
                </c:pt>
                <c:pt idx="332">
                  <c:v>85498.583721744872</c:v>
                </c:pt>
                <c:pt idx="333">
                  <c:v>85637.785484827749</c:v>
                </c:pt>
                <c:pt idx="334">
                  <c:v>85777.387976999002</c:v>
                </c:pt>
                <c:pt idx="335">
                  <c:v>85917.392855608123</c:v>
                </c:pt>
                <c:pt idx="336">
                  <c:v>86057.801786949829</c:v>
                </c:pt>
                <c:pt idx="337">
                  <c:v>86198.616446323809</c:v>
                </c:pt>
                <c:pt idx="338">
                  <c:v>86339.838518094723</c:v>
                </c:pt>
                <c:pt idx="339">
                  <c:v>86481.469695752734</c:v>
                </c:pt>
                <c:pt idx="340">
                  <c:v>86623.511681974589</c:v>
                </c:pt>
                <c:pt idx="341">
                  <c:v>86765.966188685095</c:v>
                </c:pt>
                <c:pt idx="342">
                  <c:v>86908.83493711926</c:v>
                </c:pt>
                <c:pt idx="343">
                  <c:v>87052.119657884527</c:v>
                </c:pt>
                <c:pt idx="344">
                  <c:v>87195.822091024034</c:v>
                </c:pt>
                <c:pt idx="345">
                  <c:v>87339.943986080019</c:v>
                </c:pt>
                <c:pt idx="346">
                  <c:v>87484.487102157829</c:v>
                </c:pt>
                <c:pt idx="347">
                  <c:v>87629.453207990431</c:v>
                </c:pt>
                <c:pt idx="348">
                  <c:v>87774.844082003532</c:v>
                </c:pt>
                <c:pt idx="349">
                  <c:v>87920.661512381062</c:v>
                </c:pt>
                <c:pt idx="350">
                  <c:v>88066.907297131344</c:v>
                </c:pt>
                <c:pt idx="351">
                  <c:v>88213.583244153735</c:v>
                </c:pt>
                <c:pt idx="352">
                  <c:v>88360.691171305662</c:v>
                </c:pt>
                <c:pt idx="353">
                  <c:v>88508.232906470526</c:v>
                </c:pt>
                <c:pt idx="354">
                  <c:v>88656.210287625829</c:v>
                </c:pt>
                <c:pt idx="355">
                  <c:v>88804.625162912038</c:v>
                </c:pt>
                <c:pt idx="356">
                  <c:v>88953.479390701876</c:v>
                </c:pt>
                <c:pt idx="357">
                  <c:v>89102.774839670485</c:v>
                </c:pt>
                <c:pt idx="358">
                  <c:v>89252.513388865642</c:v>
                </c:pt>
                <c:pt idx="359">
                  <c:v>89402.696927779049</c:v>
                </c:pt>
                <c:pt idx="360">
                  <c:v>89553.327356417823</c:v>
                </c:pt>
                <c:pt idx="361">
                  <c:v>89704.406585376986</c:v>
                </c:pt>
                <c:pt idx="362">
                  <c:v>89855.936535912042</c:v>
                </c:pt>
                <c:pt idx="363">
                  <c:v>90007.919140012527</c:v>
                </c:pt>
                <c:pt idx="364">
                  <c:v>90160.356340476064</c:v>
                </c:pt>
                <c:pt idx="365">
                  <c:v>90313.250090982969</c:v>
                </c:pt>
                <c:pt idx="366">
                  <c:v>90466.602356171512</c:v>
                </c:pt>
                <c:pt idx="367">
                  <c:v>90620.415111713839</c:v>
                </c:pt>
                <c:pt idx="368">
                  <c:v>90774.690344392337</c:v>
                </c:pt>
                <c:pt idx="369">
                  <c:v>90929.430052176976</c:v>
                </c:pt>
                <c:pt idx="370">
                  <c:v>91084.636244302892</c:v>
                </c:pt>
                <c:pt idx="371">
                  <c:v>91240.310941348871</c:v>
                </c:pt>
                <c:pt idx="372">
                  <c:v>91396.456175316474</c:v>
                </c:pt>
                <c:pt idx="373">
                  <c:v>91553.073989709635</c:v>
                </c:pt>
                <c:pt idx="374">
                  <c:v>91710.16643961519</c:v>
                </c:pt>
                <c:pt idx="375">
                  <c:v>91867.735591783756</c:v>
                </c:pt>
                <c:pt idx="376">
                  <c:v>92025.783524711631</c:v>
                </c:pt>
                <c:pt idx="377">
                  <c:v>92184.312328723041</c:v>
                </c:pt>
                <c:pt idx="378">
                  <c:v>92343.324106053347</c:v>
                </c:pt>
                <c:pt idx="379">
                  <c:v>92502.82097093288</c:v>
                </c:pt>
                <c:pt idx="380">
                  <c:v>92662.805049671239</c:v>
                </c:pt>
                <c:pt idx="381">
                  <c:v>92823.278480742709</c:v>
                </c:pt>
                <c:pt idx="382">
                  <c:v>92984.24341487202</c:v>
                </c:pt>
                <c:pt idx="383">
                  <c:v>93145.70201512106</c:v>
                </c:pt>
                <c:pt idx="384">
                  <c:v>93307.6564569763</c:v>
                </c:pt>
                <c:pt idx="385">
                  <c:v>93470.108928436734</c:v>
                </c:pt>
                <c:pt idx="386">
                  <c:v>93633.061630102951</c:v>
                </c:pt>
                <c:pt idx="387">
                  <c:v>93796.516775266457</c:v>
                </c:pt>
                <c:pt idx="388">
                  <c:v>93960.476590000355</c:v>
                </c:pt>
                <c:pt idx="389">
                  <c:v>94124.943313250231</c:v>
                </c:pt>
                <c:pt idx="390">
                  <c:v>94289.919196926116</c:v>
                </c:pt>
                <c:pt idx="391">
                  <c:v>94455.406505995241</c:v>
                </c:pt>
                <c:pt idx="392">
                  <c:v>94621.40751857539</c:v>
                </c:pt>
                <c:pt idx="393">
                  <c:v>94787.924526029266</c:v>
                </c:pt>
                <c:pt idx="394">
                  <c:v>94954.959833059445</c:v>
                </c:pt>
                <c:pt idx="395">
                  <c:v>95122.51575780446</c:v>
                </c:pt>
                <c:pt idx="396">
                  <c:v>95290.594631935281</c:v>
                </c:pt>
                <c:pt idx="397">
                  <c:v>95459.198800752943</c:v>
                </c:pt>
                <c:pt idx="398">
                  <c:v>95628.330623286951</c:v>
                </c:pt>
                <c:pt idx="399">
                  <c:v>95797.992472394442</c:v>
                </c:pt>
                <c:pt idx="400">
                  <c:v>95968.186734860268</c:v>
                </c:pt>
                <c:pt idx="401">
                  <c:v>96138.915811497922</c:v>
                </c:pt>
                <c:pt idx="402">
                  <c:v>96310.182117251359</c:v>
                </c:pt>
                <c:pt idx="403">
                  <c:v>96481.988081297648</c:v>
                </c:pt>
                <c:pt idx="404">
                  <c:v>96654.336147150592</c:v>
                </c:pt>
                <c:pt idx="405">
                  <c:v>96827.228772765069</c:v>
                </c:pt>
                <c:pt idx="406">
                  <c:v>97000.668430642574</c:v>
                </c:pt>
                <c:pt idx="407">
                  <c:v>97174.657607937392</c:v>
                </c:pt>
                <c:pt idx="408">
                  <c:v>97349.198806563843</c:v>
                </c:pt>
                <c:pt idx="409">
                  <c:v>97524.294543304452</c:v>
                </c:pt>
                <c:pt idx="410">
                  <c:v>97699.947349918977</c:v>
                </c:pt>
                <c:pt idx="411">
                  <c:v>97876.159773254476</c:v>
                </c:pt>
                <c:pt idx="412">
                  <c:v>98052.934375356403</c:v>
                </c:pt>
                <c:pt idx="413">
                  <c:v>98230.273733580485</c:v>
                </c:pt>
                <c:pt idx="414">
                  <c:v>98408.180440705633</c:v>
                </c:pt>
                <c:pt idx="415">
                  <c:v>98586.657105048056</c:v>
                </c:pt>
                <c:pt idx="416">
                  <c:v>98765.706350576089</c:v>
                </c:pt>
                <c:pt idx="417">
                  <c:v>98945.330817026203</c:v>
                </c:pt>
                <c:pt idx="418">
                  <c:v>99125.533160020044</c:v>
                </c:pt>
                <c:pt idx="419">
                  <c:v>99306.316051182323</c:v>
                </c:pt>
                <c:pt idx="420">
                  <c:v>99487.682178260031</c:v>
                </c:pt>
                <c:pt idx="421">
                  <c:v>99669.634245242501</c:v>
                </c:pt>
                <c:pt idx="422">
                  <c:v>99852.174972482535</c:v>
                </c:pt>
                <c:pt idx="423">
                  <c:v>100035.3070968188</c:v>
                </c:pt>
                <c:pt idx="424">
                  <c:v>100219.03337169909</c:v>
                </c:pt>
                <c:pt idx="425">
                  <c:v>100403.35656730476</c:v>
                </c:pt>
                <c:pt idx="426">
                  <c:v>100588.27947067641</c:v>
                </c:pt>
                <c:pt idx="427">
                  <c:v>100773.80488584042</c:v>
                </c:pt>
                <c:pt idx="428">
                  <c:v>100959.9356339369</c:v>
                </c:pt>
                <c:pt idx="429">
                  <c:v>101146.67455334848</c:v>
                </c:pt>
                <c:pt idx="430">
                  <c:v>101334.02449983066</c:v>
                </c:pt>
                <c:pt idx="431">
                  <c:v>101521.98834664297</c:v>
                </c:pt>
                <c:pt idx="432">
                  <c:v>101710.56898468136</c:v>
                </c:pt>
                <c:pt idx="433">
                  <c:v>101899.76932261199</c:v>
                </c:pt>
                <c:pt idx="434">
                  <c:v>102089.59228700616</c:v>
                </c:pt>
                <c:pt idx="435">
                  <c:v>102280.04082247619</c:v>
                </c:pt>
                <c:pt idx="436">
                  <c:v>102471.1178918129</c:v>
                </c:pt>
                <c:pt idx="437">
                  <c:v>102662.82647612414</c:v>
                </c:pt>
                <c:pt idx="438">
                  <c:v>102855.1695749746</c:v>
                </c:pt>
                <c:pt idx="439">
                  <c:v>103048.15020652693</c:v>
                </c:pt>
                <c:pt idx="440">
                  <c:v>103241.77140768408</c:v>
                </c:pt>
                <c:pt idx="441">
                  <c:v>103436.03623423299</c:v>
                </c:pt>
                <c:pt idx="442">
                  <c:v>103630.94776098961</c:v>
                </c:pt>
                <c:pt idx="443">
                  <c:v>103826.50908194517</c:v>
                </c:pt>
                <c:pt idx="444">
                  <c:v>104022.72331041389</c:v>
                </c:pt>
                <c:pt idx="445">
                  <c:v>104219.59357918189</c:v>
                </c:pt>
                <c:pt idx="446">
                  <c:v>104417.12304065769</c:v>
                </c:pt>
                <c:pt idx="447">
                  <c:v>104615.31486702386</c:v>
                </c:pt>
                <c:pt idx="448">
                  <c:v>104814.17225039023</c:v>
                </c:pt>
                <c:pt idx="449">
                  <c:v>105013.69840294846</c:v>
                </c:pt>
                <c:pt idx="450">
                  <c:v>105213.89655712801</c:v>
                </c:pt>
                <c:pt idx="451">
                  <c:v>105414.7699657536</c:v>
                </c:pt>
                <c:pt idx="452">
                  <c:v>105616.32190220413</c:v>
                </c:pt>
                <c:pt idx="453">
                  <c:v>105818.55566057299</c:v>
                </c:pt>
                <c:pt idx="454">
                  <c:v>106021.47455582996</c:v>
                </c:pt>
                <c:pt idx="455">
                  <c:v>106225.08192398454</c:v>
                </c:pt>
                <c:pt idx="456">
                  <c:v>106429.38112225095</c:v>
                </c:pt>
                <c:pt idx="457">
                  <c:v>106634.37552921442</c:v>
                </c:pt>
                <c:pt idx="458">
                  <c:v>106840.06854499923</c:v>
                </c:pt>
                <c:pt idx="459">
                  <c:v>107046.46359143835</c:v>
                </c:pt>
                <c:pt idx="460">
                  <c:v>107253.56411224438</c:v>
                </c:pt>
                <c:pt idx="461">
                  <c:v>107461.37357318253</c:v>
                </c:pt>
                <c:pt idx="462">
                  <c:v>107669.89546224484</c:v>
                </c:pt>
                <c:pt idx="463">
                  <c:v>107879.13328982629</c:v>
                </c:pt>
                <c:pt idx="464">
                  <c:v>108089.09058890246</c:v>
                </c:pt>
                <c:pt idx="465">
                  <c:v>108299.77091520879</c:v>
                </c:pt>
                <c:pt idx="466">
                  <c:v>108511.17784742182</c:v>
                </c:pt>
                <c:pt idx="467">
                  <c:v>108723.31498734173</c:v>
                </c:pt>
                <c:pt idx="468">
                  <c:v>108936.18596007707</c:v>
                </c:pt>
                <c:pt idx="469">
                  <c:v>109149.79441423086</c:v>
                </c:pt>
                <c:pt idx="470">
                  <c:v>109364.14402208863</c:v>
                </c:pt>
                <c:pt idx="471">
                  <c:v>109579.23847980835</c:v>
                </c:pt>
                <c:pt idx="472">
                  <c:v>109795.08150761193</c:v>
                </c:pt>
                <c:pt idx="473">
                  <c:v>110011.67684997877</c:v>
                </c:pt>
                <c:pt idx="474">
                  <c:v>110229.028275841</c:v>
                </c:pt>
                <c:pt idx="475">
                  <c:v>110447.1395787808</c:v>
                </c:pt>
                <c:pt idx="476">
                  <c:v>110666.01457722929</c:v>
                </c:pt>
                <c:pt idx="477">
                  <c:v>110885.65711466766</c:v>
                </c:pt>
                <c:pt idx="478">
                  <c:v>111106.07105983009</c:v>
                </c:pt>
                <c:pt idx="479">
                  <c:v>111327.26030690862</c:v>
                </c:pt>
                <c:pt idx="480">
                  <c:v>111549.22877575998</c:v>
                </c:pt>
                <c:pt idx="481">
                  <c:v>111771.98041211459</c:v>
                </c:pt>
                <c:pt idx="482">
                  <c:v>111995.51918778726</c:v>
                </c:pt>
                <c:pt idx="483">
                  <c:v>112219.84910089025</c:v>
                </c:pt>
                <c:pt idx="484">
                  <c:v>112444.97417604839</c:v>
                </c:pt>
                <c:pt idx="485">
                  <c:v>112670.89846461591</c:v>
                </c:pt>
                <c:pt idx="486">
                  <c:v>112897.62604489592</c:v>
                </c:pt>
                <c:pt idx="487">
                  <c:v>113125.16102236163</c:v>
                </c:pt>
                <c:pt idx="488">
                  <c:v>113353.50752987999</c:v>
                </c:pt>
                <c:pt idx="489">
                  <c:v>113582.66972793727</c:v>
                </c:pt>
                <c:pt idx="490">
                  <c:v>113812.65180486707</c:v>
                </c:pt>
                <c:pt idx="491">
                  <c:v>114043.45797708059</c:v>
                </c:pt>
                <c:pt idx="492">
                  <c:v>114275.09248929884</c:v>
                </c:pt>
                <c:pt idx="493">
                  <c:v>114507.55961478763</c:v>
                </c:pt>
                <c:pt idx="494">
                  <c:v>114740.86365559442</c:v>
                </c:pt>
                <c:pt idx="495">
                  <c:v>114975.00894278786</c:v>
                </c:pt>
                <c:pt idx="496">
                  <c:v>115209.99983669937</c:v>
                </c:pt>
                <c:pt idx="497">
                  <c:v>115445.84072716757</c:v>
                </c:pt>
                <c:pt idx="498">
                  <c:v>115682.53603378464</c:v>
                </c:pt>
                <c:pt idx="499">
                  <c:v>115920.09020614547</c:v>
                </c:pt>
                <c:pt idx="500">
                  <c:v>116158.50772409915</c:v>
                </c:pt>
                <c:pt idx="501">
                  <c:v>116397.79309800304</c:v>
                </c:pt>
                <c:pt idx="502">
                  <c:v>116637.95086897933</c:v>
                </c:pt>
                <c:pt idx="503">
                  <c:v>116878.98560917418</c:v>
                </c:pt>
                <c:pt idx="504">
                  <c:v>117120.90192201952</c:v>
                </c:pt>
                <c:pt idx="505">
                  <c:v>117363.70444249734</c:v>
                </c:pt>
                <c:pt idx="506">
                  <c:v>117607.39783740678</c:v>
                </c:pt>
                <c:pt idx="507">
                  <c:v>117851.98680563392</c:v>
                </c:pt>
                <c:pt idx="508">
                  <c:v>118097.47607842409</c:v>
                </c:pt>
                <c:pt idx="509">
                  <c:v>118343.87041965725</c:v>
                </c:pt>
                <c:pt idx="510">
                  <c:v>118591.17462612581</c:v>
                </c:pt>
                <c:pt idx="511">
                  <c:v>118839.39352781558</c:v>
                </c:pt>
                <c:pt idx="512">
                  <c:v>119088.53198818944</c:v>
                </c:pt>
                <c:pt idx="513">
                  <c:v>119338.59490447376</c:v>
                </c:pt>
                <c:pt idx="514">
                  <c:v>119589.58720794808</c:v>
                </c:pt>
                <c:pt idx="515">
                  <c:v>119841.51386423736</c:v>
                </c:pt>
                <c:pt idx="516">
                  <c:v>120094.3798736075</c:v>
                </c:pt>
                <c:pt idx="517">
                  <c:v>120348.1902712638</c:v>
                </c:pt>
                <c:pt idx="518">
                  <c:v>120602.95012765242</c:v>
                </c:pt>
                <c:pt idx="519">
                  <c:v>120858.66454876513</c:v>
                </c:pt>
                <c:pt idx="520">
                  <c:v>121115.33867644677</c:v>
                </c:pt>
                <c:pt idx="521">
                  <c:v>121372.97768870654</c:v>
                </c:pt>
                <c:pt idx="522">
                  <c:v>121631.58680003183</c:v>
                </c:pt>
                <c:pt idx="523">
                  <c:v>121891.17126170579</c:v>
                </c:pt>
                <c:pt idx="524">
                  <c:v>122151.73636212792</c:v>
                </c:pt>
                <c:pt idx="525">
                  <c:v>122413.2874271381</c:v>
                </c:pt>
                <c:pt idx="526">
                  <c:v>122675.82982034395</c:v>
                </c:pt>
                <c:pt idx="527">
                  <c:v>122939.36894345158</c:v>
                </c:pt>
                <c:pt idx="528">
                  <c:v>123203.91023659988</c:v>
                </c:pt>
                <c:pt idx="529">
                  <c:v>123469.45917869825</c:v>
                </c:pt>
                <c:pt idx="530">
                  <c:v>123736.02128776768</c:v>
                </c:pt>
                <c:pt idx="531">
                  <c:v>124003.60212128589</c:v>
                </c:pt>
                <c:pt idx="532">
                  <c:v>124272.20727653551</c:v>
                </c:pt>
                <c:pt idx="533">
                  <c:v>124541.84239095636</c:v>
                </c:pt>
                <c:pt idx="534">
                  <c:v>124812.51314250115</c:v>
                </c:pt>
                <c:pt idx="535">
                  <c:v>125084.2252499952</c:v>
                </c:pt>
                <c:pt idx="536">
                  <c:v>125356.9844734998</c:v>
                </c:pt>
                <c:pt idx="537">
                  <c:v>125630.79661467933</c:v>
                </c:pt>
                <c:pt idx="538">
                  <c:v>125905.66751717249</c:v>
                </c:pt>
                <c:pt idx="539">
                  <c:v>126181.60306696744</c:v>
                </c:pt>
                <c:pt idx="540">
                  <c:v>126458.60919278064</c:v>
                </c:pt>
                <c:pt idx="541">
                  <c:v>126736.69186644022</c:v>
                </c:pt>
                <c:pt idx="542">
                  <c:v>127015.85710327297</c:v>
                </c:pt>
                <c:pt idx="543">
                  <c:v>127296.1109624958</c:v>
                </c:pt>
                <c:pt idx="544">
                  <c:v>127577.45954761127</c:v>
                </c:pt>
                <c:pt idx="545">
                  <c:v>127859.90900680723</c:v>
                </c:pt>
                <c:pt idx="546">
                  <c:v>128143.46553336109</c:v>
                </c:pt>
                <c:pt idx="547">
                  <c:v>128428.13536604814</c:v>
                </c:pt>
                <c:pt idx="548">
                  <c:v>128713.9247895544</c:v>
                </c:pt>
                <c:pt idx="549">
                  <c:v>129000.84013489392</c:v>
                </c:pt>
                <c:pt idx="550">
                  <c:v>129288.88777983062</c:v>
                </c:pt>
                <c:pt idx="551">
                  <c:v>129578.07414930459</c:v>
                </c:pt>
                <c:pt idx="552">
                  <c:v>129868.40571586328</c:v>
                </c:pt>
                <c:pt idx="553">
                  <c:v>130159.88900009704</c:v>
                </c:pt>
                <c:pt idx="554">
                  <c:v>130452.53057107968</c:v>
                </c:pt>
                <c:pt idx="555">
                  <c:v>130746.33704681371</c:v>
                </c:pt>
                <c:pt idx="556">
                  <c:v>131041.31509468054</c:v>
                </c:pt>
                <c:pt idx="557">
                  <c:v>131337.47143189539</c:v>
                </c:pt>
                <c:pt idx="558">
                  <c:v>131634.81282596765</c:v>
                </c:pt>
                <c:pt idx="559">
                  <c:v>131933.34609516565</c:v>
                </c:pt>
                <c:pt idx="560">
                  <c:v>132233.07810898725</c:v>
                </c:pt>
                <c:pt idx="561">
                  <c:v>132534.01578863504</c:v>
                </c:pt>
                <c:pt idx="562">
                  <c:v>132836.16610749724</c:v>
                </c:pt>
                <c:pt idx="563">
                  <c:v>133139.53609163352</c:v>
                </c:pt>
                <c:pt idx="564">
                  <c:v>133444.13282026662</c:v>
                </c:pt>
                <c:pt idx="565">
                  <c:v>133749.96342627899</c:v>
                </c:pt>
                <c:pt idx="566">
                  <c:v>134057.03509671547</c:v>
                </c:pt>
                <c:pt idx="567">
                  <c:v>134365.35507329108</c:v>
                </c:pt>
                <c:pt idx="568">
                  <c:v>134674.93065290485</c:v>
                </c:pt>
                <c:pt idx="569">
                  <c:v>134985.76918815912</c:v>
                </c:pt>
                <c:pt idx="570">
                  <c:v>135297.87808788486</c:v>
                </c:pt>
                <c:pt idx="571">
                  <c:v>135611.26481767304</c:v>
                </c:pt>
                <c:pt idx="572">
                  <c:v>135925.93690041133</c:v>
                </c:pt>
                <c:pt idx="573">
                  <c:v>136241.90191682769</c:v>
                </c:pt>
                <c:pt idx="574">
                  <c:v>136559.16750603949</c:v>
                </c:pt>
                <c:pt idx="575">
                  <c:v>136877.74136610908</c:v>
                </c:pt>
                <c:pt idx="576">
                  <c:v>137197.63125460575</c:v>
                </c:pt>
                <c:pt idx="577">
                  <c:v>137518.84498917373</c:v>
                </c:pt>
                <c:pt idx="578">
                  <c:v>137841.39044810706</c:v>
                </c:pt>
                <c:pt idx="579">
                  <c:v>138165.27557093074</c:v>
                </c:pt>
                <c:pt idx="580">
                  <c:v>138490.50835898853</c:v>
                </c:pt>
                <c:pt idx="581">
                  <c:v>138817.09687603771</c:v>
                </c:pt>
                <c:pt idx="582">
                  <c:v>139145.04924885032</c:v>
                </c:pt>
                <c:pt idx="583">
                  <c:v>139474.37366782161</c:v>
                </c:pt>
                <c:pt idx="584">
                  <c:v>139805.07838758503</c:v>
                </c:pt>
                <c:pt idx="585">
                  <c:v>140137.17172763505</c:v>
                </c:pt>
                <c:pt idx="586">
                  <c:v>140470.66207295639</c:v>
                </c:pt>
                <c:pt idx="587">
                  <c:v>140805.55787466108</c:v>
                </c:pt>
                <c:pt idx="588">
                  <c:v>141141.86765063248</c:v>
                </c:pt>
                <c:pt idx="589">
                  <c:v>141479.59998617726</c:v>
                </c:pt>
                <c:pt idx="590">
                  <c:v>141818.76353468435</c:v>
                </c:pt>
                <c:pt idx="591">
                  <c:v>142159.36701829213</c:v>
                </c:pt>
                <c:pt idx="592">
                  <c:v>142501.41922856323</c:v>
                </c:pt>
                <c:pt idx="593">
                  <c:v>142844.92902716686</c:v>
                </c:pt>
                <c:pt idx="594">
                  <c:v>143189.90534656975</c:v>
                </c:pt>
                <c:pt idx="595">
                  <c:v>143536.35719073477</c:v>
                </c:pt>
                <c:pt idx="596">
                  <c:v>143884.29363582772</c:v>
                </c:pt>
                <c:pt idx="597">
                  <c:v>144233.72383093296</c:v>
                </c:pt>
                <c:pt idx="598">
                  <c:v>144584.65699877674</c:v>
                </c:pt>
                <c:pt idx="599">
                  <c:v>144937.10243645977</c:v>
                </c:pt>
                <c:pt idx="600">
                  <c:v>145291.06951619807</c:v>
                </c:pt>
                <c:pt idx="601">
                  <c:v>145646.56768607255</c:v>
                </c:pt>
                <c:pt idx="602">
                  <c:v>146003.60647078801</c:v>
                </c:pt>
                <c:pt idx="603">
                  <c:v>146362.19547244054</c:v>
                </c:pt>
                <c:pt idx="604">
                  <c:v>146722.34437129443</c:v>
                </c:pt>
                <c:pt idx="605">
                  <c:v>147084.06292656853</c:v>
                </c:pt>
                <c:pt idx="606">
                  <c:v>147447.36097723158</c:v>
                </c:pt>
                <c:pt idx="607">
                  <c:v>147812.24844280735</c:v>
                </c:pt>
                <c:pt idx="608">
                  <c:v>148178.73532418962</c:v>
                </c:pt>
                <c:pt idx="609">
                  <c:v>148546.83170446663</c:v>
                </c:pt>
                <c:pt idx="610">
                  <c:v>148916.54774975573</c:v>
                </c:pt>
                <c:pt idx="611">
                  <c:v>149287.89371004805</c:v>
                </c:pt>
                <c:pt idx="612">
                  <c:v>149660.87992006342</c:v>
                </c:pt>
                <c:pt idx="613">
                  <c:v>150035.51680011555</c:v>
                </c:pt>
                <c:pt idx="614">
                  <c:v>150411.81485698809</c:v>
                </c:pt>
                <c:pt idx="615">
                  <c:v>150789.78468482086</c:v>
                </c:pt>
                <c:pt idx="616">
                  <c:v>151169.43696600731</c:v>
                </c:pt>
                <c:pt idx="617">
                  <c:v>151550.78247210293</c:v>
                </c:pt>
                <c:pt idx="618">
                  <c:v>151933.83206474455</c:v>
                </c:pt>
                <c:pt idx="619">
                  <c:v>152318.59669658091</c:v>
                </c:pt>
                <c:pt idx="620">
                  <c:v>152705.08741221536</c:v>
                </c:pt>
                <c:pt idx="621">
                  <c:v>153093.31534915915</c:v>
                </c:pt>
                <c:pt idx="622">
                  <c:v>153483.29173879742</c:v>
                </c:pt>
                <c:pt idx="623">
                  <c:v>153875.02790736652</c:v>
                </c:pt>
                <c:pt idx="624">
                  <c:v>154268.53527694376</c:v>
                </c:pt>
                <c:pt idx="625">
                  <c:v>154663.82536644954</c:v>
                </c:pt>
                <c:pt idx="626">
                  <c:v>155060.90979266173</c:v>
                </c:pt>
                <c:pt idx="627">
                  <c:v>155459.80027124265</c:v>
                </c:pt>
                <c:pt idx="628">
                  <c:v>155860.50861777941</c:v>
                </c:pt>
                <c:pt idx="629">
                  <c:v>156263.04674883655</c:v>
                </c:pt>
                <c:pt idx="630">
                  <c:v>156667.42668302258</c:v>
                </c:pt>
                <c:pt idx="631">
                  <c:v>157073.66054206944</c:v>
                </c:pt>
                <c:pt idx="632">
                  <c:v>157481.76055192581</c:v>
                </c:pt>
                <c:pt idx="633">
                  <c:v>157891.73904386422</c:v>
                </c:pt>
                <c:pt idx="634">
                  <c:v>158303.60845560208</c:v>
                </c:pt>
                <c:pt idx="635">
                  <c:v>158717.38133243713</c:v>
                </c:pt>
                <c:pt idx="636">
                  <c:v>159133.0703283968</c:v>
                </c:pt>
                <c:pt idx="637">
                  <c:v>159550.68820740312</c:v>
                </c:pt>
                <c:pt idx="638">
                  <c:v>159970.24784445146</c:v>
                </c:pt>
                <c:pt idx="639">
                  <c:v>160391.76222680503</c:v>
                </c:pt>
                <c:pt idx="640">
                  <c:v>160815.24445520458</c:v>
                </c:pt>
                <c:pt idx="641">
                  <c:v>161240.7077450933</c:v>
                </c:pt>
                <c:pt idx="642">
                  <c:v>161668.16542785807</c:v>
                </c:pt>
                <c:pt idx="643">
                  <c:v>162097.63095208583</c:v>
                </c:pt>
                <c:pt idx="644">
                  <c:v>162529.11788483718</c:v>
                </c:pt>
                <c:pt idx="645">
                  <c:v>162962.63991293567</c:v>
                </c:pt>
                <c:pt idx="646">
                  <c:v>163398.21084427452</c:v>
                </c:pt>
                <c:pt idx="647">
                  <c:v>163835.84460913934</c:v>
                </c:pt>
                <c:pt idx="648">
                  <c:v>164275.55526154919</c:v>
                </c:pt>
                <c:pt idx="649">
                  <c:v>164717.35698061434</c:v>
                </c:pt>
                <c:pt idx="650">
                  <c:v>165161.26407191218</c:v>
                </c:pt>
                <c:pt idx="651">
                  <c:v>165607.29096888111</c:v>
                </c:pt>
                <c:pt idx="652">
                  <c:v>166055.45223423236</c:v>
                </c:pt>
                <c:pt idx="653">
                  <c:v>166505.76256138107</c:v>
                </c:pt>
                <c:pt idx="654">
                  <c:v>166958.23677589573</c:v>
                </c:pt>
                <c:pt idx="655">
                  <c:v>167412.88983696699</c:v>
                </c:pt>
                <c:pt idx="656">
                  <c:v>167869.73683889557</c:v>
                </c:pt>
                <c:pt idx="657">
                  <c:v>168328.7930126006</c:v>
                </c:pt>
                <c:pt idx="658">
                  <c:v>168790.07372714739</c:v>
                </c:pt>
                <c:pt idx="659">
                  <c:v>169253.59449129587</c:v>
                </c:pt>
                <c:pt idx="660">
                  <c:v>169719.37095506958</c:v>
                </c:pt>
                <c:pt idx="661">
                  <c:v>170187.41891134571</c:v>
                </c:pt>
                <c:pt idx="662">
                  <c:v>170657.75429746651</c:v>
                </c:pt>
                <c:pt idx="663">
                  <c:v>171130.39319687238</c:v>
                </c:pt>
                <c:pt idx="664">
                  <c:v>171605.35184075675</c:v>
                </c:pt>
                <c:pt idx="665">
                  <c:v>172082.64660974353</c:v>
                </c:pt>
                <c:pt idx="666">
                  <c:v>172562.2940355872</c:v>
                </c:pt>
                <c:pt idx="667">
                  <c:v>173044.3108028959</c:v>
                </c:pt>
                <c:pt idx="668">
                  <c:v>173528.71375087791</c:v>
                </c:pt>
                <c:pt idx="669">
                  <c:v>174015.51987511205</c:v>
                </c:pt>
                <c:pt idx="670">
                  <c:v>174504.74632934196</c:v>
                </c:pt>
                <c:pt idx="671">
                  <c:v>174996.41042729531</c:v>
                </c:pt>
                <c:pt idx="672">
                  <c:v>175490.52964452768</c:v>
                </c:pt>
                <c:pt idx="673">
                  <c:v>175987.12162029167</c:v>
                </c:pt>
                <c:pt idx="674">
                  <c:v>176486.20415943206</c:v>
                </c:pt>
                <c:pt idx="675">
                  <c:v>176987.79523430692</c:v>
                </c:pt>
                <c:pt idx="676">
                  <c:v>177491.91298673517</c:v>
                </c:pt>
                <c:pt idx="677">
                  <c:v>177998.5757299714</c:v>
                </c:pt>
                <c:pt idx="678">
                  <c:v>178507.801950708</c:v>
                </c:pt>
                <c:pt idx="679">
                  <c:v>179019.610311105</c:v>
                </c:pt>
                <c:pt idx="680">
                  <c:v>179534.01965084844</c:v>
                </c:pt>
                <c:pt idx="681">
                  <c:v>180051.04898923734</c:v>
                </c:pt>
                <c:pt idx="682">
                  <c:v>180570.71752730015</c:v>
                </c:pt>
                <c:pt idx="683">
                  <c:v>181093.0446499406</c:v>
                </c:pt>
                <c:pt idx="684">
                  <c:v>181618.04992811411</c:v>
                </c:pt>
                <c:pt idx="685">
                  <c:v>182145.75312103456</c:v>
                </c:pt>
                <c:pt idx="686">
                  <c:v>182676.17417841233</c:v>
                </c:pt>
                <c:pt idx="687">
                  <c:v>183209.33324272442</c:v>
                </c:pt>
                <c:pt idx="688">
                  <c:v>183745.25065151619</c:v>
                </c:pt>
                <c:pt idx="689">
                  <c:v>184283.94693973643</c:v>
                </c:pt>
                <c:pt idx="690">
                  <c:v>184825.44284210529</c:v>
                </c:pt>
                <c:pt idx="691">
                  <c:v>185369.7592955165</c:v>
                </c:pt>
                <c:pt idx="692">
                  <c:v>185916.91744147346</c:v>
                </c:pt>
                <c:pt idx="693">
                  <c:v>186466.93862856098</c:v>
                </c:pt>
                <c:pt idx="694">
                  <c:v>187019.84441495198</c:v>
                </c:pt>
                <c:pt idx="695">
                  <c:v>187575.65657095099</c:v>
                </c:pt>
                <c:pt idx="696">
                  <c:v>188134.39708157367</c:v>
                </c:pt>
                <c:pt idx="697">
                  <c:v>188696.08814916445</c:v>
                </c:pt>
                <c:pt idx="698">
                  <c:v>189260.75219605176</c:v>
                </c:pt>
                <c:pt idx="699">
                  <c:v>189828.41186724216</c:v>
                </c:pt>
                <c:pt idx="700">
                  <c:v>190399.09003315345</c:v>
                </c:pt>
                <c:pt idx="701">
                  <c:v>190972.80979238832</c:v>
                </c:pt>
                <c:pt idx="702">
                  <c:v>191549.5944745483</c:v>
                </c:pt>
                <c:pt idx="703">
                  <c:v>192129.46764308886</c:v>
                </c:pt>
                <c:pt idx="704">
                  <c:v>192712.4530982172</c:v>
                </c:pt>
                <c:pt idx="705">
                  <c:v>193298.57487983225</c:v>
                </c:pt>
                <c:pt idx="706">
                  <c:v>193887.85727050866</c:v>
                </c:pt>
                <c:pt idx="707">
                  <c:v>194480.32479852455</c:v>
                </c:pt>
                <c:pt idx="708">
                  <c:v>195076.0022409347</c:v>
                </c:pt>
                <c:pt idx="709">
                  <c:v>195674.91462668963</c:v>
                </c:pt>
                <c:pt idx="710">
                  <c:v>196277.0872398006</c:v>
                </c:pt>
                <c:pt idx="711">
                  <c:v>196882.54562255307</c:v>
                </c:pt>
                <c:pt idx="712">
                  <c:v>197491.31557876736</c:v>
                </c:pt>
                <c:pt idx="713">
                  <c:v>198103.4231771093</c:v>
                </c:pt>
                <c:pt idx="714">
                  <c:v>198718.89475444998</c:v>
                </c:pt>
                <c:pt idx="715">
                  <c:v>199337.75691927713</c:v>
                </c:pt>
                <c:pt idx="716">
                  <c:v>199960.03655515739</c:v>
                </c:pt>
                <c:pt idx="717">
                  <c:v>200585.76082425204</c:v>
                </c:pt>
                <c:pt idx="718">
                  <c:v>201214.95717088561</c:v>
                </c:pt>
                <c:pt idx="719">
                  <c:v>201847.65332516929</c:v>
                </c:pt>
                <c:pt idx="720">
                  <c:v>202483.87730667964</c:v>
                </c:pt>
                <c:pt idx="721">
                  <c:v>203123.65742819427</c:v>
                </c:pt>
                <c:pt idx="722">
                  <c:v>203767.02229948397</c:v>
                </c:pt>
                <c:pt idx="723">
                  <c:v>204414.00083116442</c:v>
                </c:pt>
                <c:pt idx="724">
                  <c:v>205064.62223860674</c:v>
                </c:pt>
                <c:pt idx="725">
                  <c:v>205718.91604590873</c:v>
                </c:pt>
                <c:pt idx="726">
                  <c:v>206376.9120899282</c:v>
                </c:pt>
                <c:pt idx="727">
                  <c:v>207038.64052437848</c:v>
                </c:pt>
                <c:pt idx="728">
                  <c:v>207704.1318239884</c:v>
                </c:pt>
                <c:pt idx="729">
                  <c:v>208373.41678872728</c:v>
                </c:pt>
                <c:pt idx="730">
                  <c:v>209046.52654809586</c:v>
                </c:pt>
                <c:pt idx="731">
                  <c:v>209723.49256548504</c:v>
                </c:pt>
                <c:pt idx="732">
                  <c:v>210404.34664260349</c:v>
                </c:pt>
                <c:pt idx="733">
                  <c:v>211089.1209239747</c:v>
                </c:pt>
                <c:pt idx="734">
                  <c:v>211777.84790150588</c:v>
                </c:pt>
                <c:pt idx="735">
                  <c:v>212470.56041912924</c:v>
                </c:pt>
                <c:pt idx="736">
                  <c:v>213167.29167751686</c:v>
                </c:pt>
                <c:pt idx="737">
                  <c:v>213868.07523887148</c:v>
                </c:pt>
                <c:pt idx="738">
                  <c:v>214572.94503179347</c:v>
                </c:pt>
                <c:pt idx="739">
                  <c:v>215281.93535622631</c:v>
                </c:pt>
                <c:pt idx="740">
                  <c:v>215995.08088848114</c:v>
                </c:pt>
                <c:pt idx="741">
                  <c:v>216712.41668634285</c:v>
                </c:pt>
                <c:pt idx="742">
                  <c:v>217433.97819425858</c:v>
                </c:pt>
                <c:pt idx="743">
                  <c:v>218159.80124861043</c:v>
                </c:pt>
                <c:pt idx="744">
                  <c:v>218889.9220830735</c:v>
                </c:pt>
                <c:pt idx="745">
                  <c:v>219624.37733406198</c:v>
                </c:pt>
                <c:pt idx="746">
                  <c:v>220363.20404626356</c:v>
                </c:pt>
                <c:pt idx="747">
                  <c:v>221106.43967826487</c:v>
                </c:pt>
                <c:pt idx="748">
                  <c:v>221854.12210826937</c:v>
                </c:pt>
                <c:pt idx="749">
                  <c:v>222606.28963990902</c:v>
                </c:pt>
                <c:pt idx="750">
                  <c:v>223362.98100815274</c:v>
                </c:pt>
                <c:pt idx="751">
                  <c:v>224124.23538531148</c:v>
                </c:pt>
                <c:pt idx="752">
                  <c:v>224890.09238714428</c:v>
                </c:pt>
                <c:pt idx="753">
                  <c:v>225660.59207906501</c:v>
                </c:pt>
                <c:pt idx="754">
                  <c:v>226435.77498245315</c:v>
                </c:pt>
                <c:pt idx="755">
                  <c:v>227215.68208107006</c:v>
                </c:pt>
                <c:pt idx="756">
                  <c:v>228000.35482758301</c:v>
                </c:pt>
                <c:pt idx="757">
                  <c:v>228789.83515019855</c:v>
                </c:pt>
                <c:pt idx="758">
                  <c:v>229584.1654594086</c:v>
                </c:pt>
                <c:pt idx="759">
                  <c:v>230383.3886548497</c:v>
                </c:pt>
                <c:pt idx="760">
                  <c:v>231187.54813227919</c:v>
                </c:pt>
                <c:pt idx="761">
                  <c:v>231996.68779066979</c:v>
                </c:pt>
                <c:pt idx="762">
                  <c:v>232810.85203942543</c:v>
                </c:pt>
                <c:pt idx="763">
                  <c:v>233630.08580572004</c:v>
                </c:pt>
                <c:pt idx="764">
                  <c:v>234454.43454196237</c:v>
                </c:pt>
                <c:pt idx="765">
                  <c:v>235283.94423338922</c:v>
                </c:pt>
                <c:pt idx="766">
                  <c:v>236118.66140578961</c:v>
                </c:pt>
                <c:pt idx="767">
                  <c:v>236958.63313336205</c:v>
                </c:pt>
                <c:pt idx="768">
                  <c:v>237803.90704670839</c:v>
                </c:pt>
                <c:pt idx="769">
                  <c:v>238654.5313409669</c:v>
                </c:pt>
                <c:pt idx="770">
                  <c:v>239510.55478408615</c:v>
                </c:pt>
                <c:pt idx="771">
                  <c:v>240372.02672524453</c:v>
                </c:pt>
                <c:pt idx="772">
                  <c:v>241238.9971034168</c:v>
                </c:pt>
                <c:pt idx="773">
                  <c:v>242111.51645609108</c:v>
                </c:pt>
                <c:pt idx="774">
                  <c:v>242989.63592814008</c:v>
                </c:pt>
                <c:pt idx="775">
                  <c:v>243873.40728084848</c:v>
                </c:pt>
                <c:pt idx="776">
                  <c:v>244762.88290110079</c:v>
                </c:pt>
                <c:pt idx="777">
                  <c:v>245658.11581073215</c:v>
                </c:pt>
                <c:pt idx="778">
                  <c:v>246559.15967604611</c:v>
                </c:pt>
                <c:pt idx="779">
                  <c:v>247466.06881750241</c:v>
                </c:pt>
                <c:pt idx="780">
                  <c:v>248378.89821957855</c:v>
                </c:pt>
                <c:pt idx="781">
                  <c:v>249297.70354080823</c:v>
                </c:pt>
                <c:pt idx="782">
                  <c:v>250222.5411240017</c:v>
                </c:pt>
                <c:pt idx="783">
                  <c:v>251153.46800664967</c:v>
                </c:pt>
                <c:pt idx="784">
                  <c:v>252090.54193151699</c:v>
                </c:pt>
                <c:pt idx="785">
                  <c:v>253033.82135742845</c:v>
                </c:pt>
                <c:pt idx="786">
                  <c:v>253983.3654702513</c:v>
                </c:pt>
                <c:pt idx="787">
                  <c:v>254939.23419407892</c:v>
                </c:pt>
                <c:pt idx="788">
                  <c:v>255901.48820261937</c:v>
                </c:pt>
                <c:pt idx="789">
                  <c:v>256870.18893079358</c:v>
                </c:pt>
                <c:pt idx="790">
                  <c:v>257845.39858654785</c:v>
                </c:pt>
                <c:pt idx="791">
                  <c:v>258827.18016288453</c:v>
                </c:pt>
                <c:pt idx="792">
                  <c:v>259815.59745011627</c:v>
                </c:pt>
                <c:pt idx="793">
                  <c:v>260810.71504834839</c:v>
                </c:pt>
                <c:pt idx="794">
                  <c:v>261812.59838019437</c:v>
                </c:pt>
                <c:pt idx="795">
                  <c:v>262821.31370372925</c:v>
                </c:pt>
                <c:pt idx="796">
                  <c:v>263836.92812568665</c:v>
                </c:pt>
                <c:pt idx="797">
                  <c:v>264859.50961490429</c:v>
                </c:pt>
                <c:pt idx="798">
                  <c:v>265889.12701602367</c:v>
                </c:pt>
                <c:pt idx="799">
                  <c:v>266925.8500634493</c:v>
                </c:pt>
                <c:pt idx="800">
                  <c:v>267969.74939557322</c:v>
                </c:pt>
                <c:pt idx="801">
                  <c:v>269020.89656927116</c:v>
                </c:pt>
                <c:pt idx="802">
                  <c:v>270079.36407467595</c:v>
                </c:pt>
                <c:pt idx="803">
                  <c:v>271145.22535023344</c:v>
                </c:pt>
                <c:pt idx="804">
                  <c:v>272218.55479804979</c:v>
                </c:pt>
                <c:pt idx="805">
                  <c:v>273299.42779953347</c:v>
                </c:pt>
                <c:pt idx="806">
                  <c:v>274387.92073134118</c:v>
                </c:pt>
                <c:pt idx="807">
                  <c:v>275484.11098163301</c:v>
                </c:pt>
                <c:pt idx="808">
                  <c:v>276588.07696664421</c:v>
                </c:pt>
                <c:pt idx="809">
                  <c:v>277699.89814758126</c:v>
                </c:pt>
                <c:pt idx="810">
                  <c:v>278819.65504784905</c:v>
                </c:pt>
                <c:pt idx="811">
                  <c:v>279947.42927061656</c:v>
                </c:pt>
                <c:pt idx="812">
                  <c:v>281083.30351672933</c:v>
                </c:pt>
                <c:pt idx="813">
                  <c:v>282227.36160297616</c:v>
                </c:pt>
                <c:pt idx="814">
                  <c:v>283379.68848071946</c:v>
                </c:pt>
                <c:pt idx="815">
                  <c:v>284540.37025489472</c:v>
                </c:pt>
                <c:pt idx="816">
                  <c:v>285709.49420339154</c:v>
                </c:pt>
                <c:pt idx="817">
                  <c:v>286887.148796822</c:v>
                </c:pt>
                <c:pt idx="818">
                  <c:v>288073.42371868662</c:v>
                </c:pt>
                <c:pt idx="819">
                  <c:v>289268.40988594753</c:v>
                </c:pt>
                <c:pt idx="820">
                  <c:v>290472.19947001734</c:v>
                </c:pt>
                <c:pt idx="821">
                  <c:v>291684.88591817481</c:v>
                </c:pt>
                <c:pt idx="822">
                  <c:v>292906.56397541601</c:v>
                </c:pt>
                <c:pt idx="823">
                  <c:v>294137.32970675267</c:v>
                </c:pt>
                <c:pt idx="824">
                  <c:v>295377.28051996697</c:v>
                </c:pt>
                <c:pt idx="825">
                  <c:v>296626.5151888351</c:v>
                </c:pt>
                <c:pt idx="826">
                  <c:v>297885.13387682906</c:v>
                </c:pt>
                <c:pt idx="827">
                  <c:v>299153.2381613102</c:v>
                </c:pt>
                <c:pt idx="828">
                  <c:v>300430.93105822447</c:v>
                </c:pt>
                <c:pt idx="829">
                  <c:v>301718.31704731315</c:v>
                </c:pt>
                <c:pt idx="830">
                  <c:v>303015.5020978495</c:v>
                </c:pt>
                <c:pt idx="831">
                  <c:v>304322.59369491687</c:v>
                </c:pt>
                <c:pt idx="832">
                  <c:v>305639.70086623862</c:v>
                </c:pt>
                <c:pt idx="833">
                  <c:v>306966.93420957588</c:v>
                </c:pt>
                <c:pt idx="834">
                  <c:v>308304.40592070459</c:v>
                </c:pt>
                <c:pt idx="835">
                  <c:v>309652.22982198856</c:v>
                </c:pt>
                <c:pt idx="836">
                  <c:v>311010.52139156195</c:v>
                </c:pt>
                <c:pt idx="837">
                  <c:v>312379.39779313584</c:v>
                </c:pt>
                <c:pt idx="838">
                  <c:v>313758.97790644586</c:v>
                </c:pt>
                <c:pt idx="839">
                  <c:v>315149.3823583558</c:v>
                </c:pt>
                <c:pt idx="840">
                  <c:v>316550.73355463409</c:v>
                </c:pt>
                <c:pt idx="841">
                  <c:v>317963.15571241936</c:v>
                </c:pt>
                <c:pt idx="842">
                  <c:v>319386.77489339438</c:v>
                </c:pt>
                <c:pt idx="843">
                  <c:v>320821.71903768391</c:v>
                </c:pt>
                <c:pt idx="844">
                  <c:v>322268.11799849587</c:v>
                </c:pt>
                <c:pt idx="845">
                  <c:v>323726.10357752623</c:v>
                </c:pt>
                <c:pt idx="846">
                  <c:v>325195.80956114427</c:v>
                </c:pt>
                <c:pt idx="847">
                  <c:v>326677.37175738078</c:v>
                </c:pt>
                <c:pt idx="848">
                  <c:v>328170.92803373875</c:v>
                </c:pt>
                <c:pt idx="849">
                  <c:v>329676.61835584819</c:v>
                </c:pt>
                <c:pt idx="850">
                  <c:v>331194.58482698613</c:v>
                </c:pt>
                <c:pt idx="851">
                  <c:v>332724.97172848595</c:v>
                </c:pt>
                <c:pt idx="852">
                  <c:v>334267.92556105816</c:v>
                </c:pt>
                <c:pt idx="853">
                  <c:v>335823.59508704627</c:v>
                </c:pt>
                <c:pt idx="854">
                  <c:v>337392.13137364382</c:v>
                </c:pt>
                <c:pt idx="855">
                  <c:v>338973.68783709628</c:v>
                </c:pt>
                <c:pt idx="856">
                  <c:v>340568.42028791516</c:v>
                </c:pt>
                <c:pt idx="857">
                  <c:v>342176.48697713076</c:v>
                </c:pt>
                <c:pt idx="858">
                  <c:v>343798.04864361126</c:v>
                </c:pt>
                <c:pt idx="859">
                  <c:v>345433.26856247766</c:v>
                </c:pt>
                <c:pt idx="860">
                  <c:v>347082.31259464228</c:v>
                </c:pt>
                <c:pt idx="861">
                  <c:v>348745.3492375029</c:v>
                </c:pt>
                <c:pt idx="862">
                  <c:v>350422.54967682326</c:v>
                </c:pt>
                <c:pt idx="863">
                  <c:v>352114.08783983212</c:v>
                </c:pt>
                <c:pt idx="864">
                  <c:v>353820.14044957398</c:v>
                </c:pt>
                <c:pt idx="865">
                  <c:v>355540.8870805467</c:v>
                </c:pt>
                <c:pt idx="866">
                  <c:v>357276.5102156598</c:v>
                </c:pt>
                <c:pt idx="867">
                  <c:v>359027.19530455291</c:v>
                </c:pt>
                <c:pt idx="868">
                  <c:v>360793.1308233075</c:v>
                </c:pt>
                <c:pt idx="869">
                  <c:v>362574.50833559566</c:v>
                </c:pt>
                <c:pt idx="870">
                  <c:v>364371.52255530329</c:v>
                </c:pt>
                <c:pt idx="871">
                  <c:v>366184.37141066848</c:v>
                </c:pt>
                <c:pt idx="872">
                  <c:v>368013.25610998092</c:v>
                </c:pt>
                <c:pt idx="873">
                  <c:v>369858.38120888226</c:v>
                </c:pt>
                <c:pt idx="874">
                  <c:v>371719.95467931707</c:v>
                </c:pt>
                <c:pt idx="875">
                  <c:v>373598.18798017863</c:v>
                </c:pt>
                <c:pt idx="876">
                  <c:v>375493.2961296984</c:v>
                </c:pt>
                <c:pt idx="877">
                  <c:v>377405.49777963135</c:v>
                </c:pt>
                <c:pt idx="878">
                  <c:v>379335.01529128547</c:v>
                </c:pt>
                <c:pt idx="879">
                  <c:v>381282.07481345284</c:v>
                </c:pt>
                <c:pt idx="880">
                  <c:v>383246.90636229375</c:v>
                </c:pt>
                <c:pt idx="881">
                  <c:v>385229.74390323367</c:v>
                </c:pt>
                <c:pt idx="882">
                  <c:v>387230.82543493056</c:v>
                </c:pt>
                <c:pt idx="883">
                  <c:v>389250.39307537489</c:v>
                </c:pt>
                <c:pt idx="884">
                  <c:v>391288.69315018272</c:v>
                </c:pt>
                <c:pt idx="885">
                  <c:v>393345.97628315014</c:v>
                </c:pt>
                <c:pt idx="886">
                  <c:v>395422.49748913519</c:v>
                </c:pt>
                <c:pt idx="887">
                  <c:v>397518.51626933401</c:v>
                </c:pt>
                <c:pt idx="888">
                  <c:v>399634.29670902947</c:v>
                </c:pt>
                <c:pt idx="889">
                  <c:v>401770.10757788032</c:v>
                </c:pt>
                <c:pt idx="890">
                  <c:v>403926.22243283165</c:v>
                </c:pt>
                <c:pt idx="891">
                  <c:v>406102.91972372518</c:v>
                </c:pt>
                <c:pt idx="892">
                  <c:v>408300.48290169222</c:v>
                </c:pt>
                <c:pt idx="893">
                  <c:v>410519.20053041476</c:v>
                </c:pt>
                <c:pt idx="894">
                  <c:v>412759.36640034092</c:v>
                </c:pt>
                <c:pt idx="895">
                  <c:v>415021.27964595048</c:v>
                </c:pt>
                <c:pt idx="896">
                  <c:v>417305.24486616033</c:v>
                </c:pt>
                <c:pt idx="897">
                  <c:v>419611.5722479719</c:v>
                </c:pt>
                <c:pt idx="898">
                  <c:v>421940.57769345935</c:v>
                </c:pt>
                <c:pt idx="899">
                  <c:v>424292.5829502042</c:v>
                </c:pt>
                <c:pt idx="900">
                  <c:v>426667.91574528784</c:v>
                </c:pt>
                <c:pt idx="901">
                  <c:v>429066.90992295014</c:v>
                </c:pt>
                <c:pt idx="902">
                  <c:v>431489.90558603499</c:v>
                </c:pt>
                <c:pt idx="903">
                  <c:v>433937.24924134306</c:v>
                </c:pt>
                <c:pt idx="904">
                  <c:v>436409.29394901602</c:v>
                </c:pt>
                <c:pt idx="905">
                  <c:v>438906.39947608416</c:v>
                </c:pt>
                <c:pt idx="906">
                  <c:v>441428.9324543117</c:v>
                </c:pt>
                <c:pt idx="907">
                  <c:v>443977.26654247951</c:v>
                </c:pt>
                <c:pt idx="908">
                  <c:v>446551.78259325161</c:v>
                </c:pt>
                <c:pt idx="909">
                  <c:v>449152.86882477516</c:v>
                </c:pt>
                <c:pt idx="910">
                  <c:v>451780.92099717091</c:v>
                </c:pt>
                <c:pt idx="911">
                  <c:v>454436.34259407572</c:v>
                </c:pt>
                <c:pt idx="912">
                  <c:v>457119.54500940687</c:v>
                </c:pt>
                <c:pt idx="913">
                  <c:v>459830.94773952145</c:v>
                </c:pt>
                <c:pt idx="914">
                  <c:v>462570.97858095355</c:v>
                </c:pt>
                <c:pt idx="915">
                  <c:v>465340.07383391727</c:v>
                </c:pt>
                <c:pt idx="916">
                  <c:v>468138.67851177102</c:v>
                </c:pt>
                <c:pt idx="917">
                  <c:v>470967.24655664805</c:v>
                </c:pt>
                <c:pt idx="918">
                  <c:v>473826.24106146232</c:v>
                </c:pt>
                <c:pt idx="919">
                  <c:v>476716.13449851039</c:v>
                </c:pt>
                <c:pt idx="920">
                  <c:v>479637.40895489918</c:v>
                </c:pt>
                <c:pt idx="921">
                  <c:v>482590.55637503322</c:v>
                </c:pt>
                <c:pt idx="922">
                  <c:v>485576.07881041238</c:v>
                </c:pt>
                <c:pt idx="923">
                  <c:v>488594.4886769923</c:v>
                </c:pt>
                <c:pt idx="924">
                  <c:v>491646.3090203788</c:v>
                </c:pt>
                <c:pt idx="925">
                  <c:v>494732.07378912991</c:v>
                </c:pt>
                <c:pt idx="926">
                  <c:v>497852.32811645715</c:v>
                </c:pt>
                <c:pt idx="927">
                  <c:v>501007.62861062563</c:v>
                </c:pt>
                <c:pt idx="928">
                  <c:v>504198.54365436541</c:v>
                </c:pt>
                <c:pt idx="929">
                  <c:v>507425.65371362132</c:v>
                </c:pt>
                <c:pt idx="930">
                  <c:v>510689.55165597837</c:v>
                </c:pt>
                <c:pt idx="931">
                  <c:v>513990.84307911934</c:v>
                </c:pt>
                <c:pt idx="932">
                  <c:v>517330.14664967911</c:v>
                </c:pt>
                <c:pt idx="933">
                  <c:v>520708.09445288067</c:v>
                </c:pt>
                <c:pt idx="934">
                  <c:v>524125.3323533549</c:v>
                </c:pt>
                <c:pt idx="935">
                  <c:v>527582.52036755555</c:v>
                </c:pt>
                <c:pt idx="936">
                  <c:v>531080.33304820978</c:v>
                </c:pt>
                <c:pt idx="937">
                  <c:v>534619.45988125191</c:v>
                </c:pt>
                <c:pt idx="938">
                  <c:v>538200.60569571739</c:v>
                </c:pt>
                <c:pt idx="939">
                  <c:v>541824.4910870865</c:v>
                </c:pt>
                <c:pt idx="940">
                  <c:v>545491.85285459389</c:v>
                </c:pt>
                <c:pt idx="941">
                  <c:v>549203.44445304107</c:v>
                </c:pt>
                <c:pt idx="942">
                  <c:v>552960.03645967122</c:v>
                </c:pt>
                <c:pt idx="943">
                  <c:v>556762.41705669218</c:v>
                </c:pt>
                <c:pt idx="944">
                  <c:v>560611.39253005921</c:v>
                </c:pt>
                <c:pt idx="945">
                  <c:v>564507.78778515465</c:v>
                </c:pt>
                <c:pt idx="946">
                  <c:v>568452.44688003487</c:v>
                </c:pt>
                <c:pt idx="947">
                  <c:v>572446.233576937</c:v>
                </c:pt>
                <c:pt idx="948">
                  <c:v>576490.03191278013</c:v>
                </c:pt>
                <c:pt idx="949">
                  <c:v>580584.74678941723</c:v>
                </c:pt>
                <c:pt idx="950">
                  <c:v>584731.30458444194</c:v>
                </c:pt>
                <c:pt idx="951">
                  <c:v>588930.65378337703</c:v>
                </c:pt>
                <c:pt idx="952">
                  <c:v>593183.76563412393</c:v>
                </c:pt>
                <c:pt idx="953">
                  <c:v>597491.63482458203</c:v>
                </c:pt>
                <c:pt idx="954">
                  <c:v>601855.28018439747</c:v>
                </c:pt>
                <c:pt idx="955">
                  <c:v>606275.74541184108</c:v>
                </c:pt>
                <c:pt idx="956">
                  <c:v>610754.09982686583</c:v>
                </c:pt>
                <c:pt idx="957">
                  <c:v>615291.43915144214</c:v>
                </c:pt>
                <c:pt idx="958">
                  <c:v>619888.88631832448</c:v>
                </c:pt>
                <c:pt idx="959">
                  <c:v>624547.59230945504</c:v>
                </c:pt>
                <c:pt idx="960">
                  <c:v>629268.7370252742</c:v>
                </c:pt>
                <c:pt idx="961">
                  <c:v>634053.53018626198</c:v>
                </c:pt>
                <c:pt idx="962">
                  <c:v>638903.21226810804</c:v>
                </c:pt>
                <c:pt idx="963">
                  <c:v>643819.05547197082</c:v>
                </c:pt>
                <c:pt idx="964">
                  <c:v>648802.36473136197</c:v>
                </c:pt>
                <c:pt idx="965">
                  <c:v>653854.47875726863</c:v>
                </c:pt>
                <c:pt idx="966">
                  <c:v>658976.77112320648</c:v>
                </c:pt>
                <c:pt idx="967">
                  <c:v>664170.65139198373</c:v>
                </c:pt>
                <c:pt idx="968">
                  <c:v>669437.56628604629</c:v>
                </c:pt>
                <c:pt idx="969">
                  <c:v>674779.00090336963</c:v>
                </c:pt>
                <c:pt idx="970">
                  <c:v>680196.47998096619</c:v>
                </c:pt>
                <c:pt idx="971">
                  <c:v>685691.56920818228</c:v>
                </c:pt>
                <c:pt idx="972">
                  <c:v>691265.87659207382</c:v>
                </c:pt>
                <c:pt idx="973">
                  <c:v>696921.05387727078</c:v>
                </c:pt>
                <c:pt idx="974">
                  <c:v>702658.79802286695</c:v>
                </c:pt>
                <c:pt idx="975">
                  <c:v>708480.85273900535</c:v>
                </c:pt>
                <c:pt idx="976">
                  <c:v>714389.01008598041</c:v>
                </c:pt>
                <c:pt idx="977">
                  <c:v>720385.11213881522</c:v>
                </c:pt>
                <c:pt idx="978">
                  <c:v>726471.05272045278</c:v>
                </c:pt>
                <c:pt idx="979">
                  <c:v>732648.77920685208</c:v>
                </c:pt>
                <c:pt idx="980">
                  <c:v>738920.29440747923</c:v>
                </c:pt>
                <c:pt idx="981">
                  <c:v>745287.6585248597</c:v>
                </c:pt>
                <c:pt idx="982">
                  <c:v>751752.99119708</c:v>
                </c:pt>
                <c:pt idx="983">
                  <c:v>758318.47362732817</c:v>
                </c:pt>
                <c:pt idx="984">
                  <c:v>764986.35080481099</c:v>
                </c:pt>
                <c:pt idx="985">
                  <c:v>771758.93382161797</c:v>
                </c:pt>
                <c:pt idx="986">
                  <c:v>778638.6022903733</c:v>
                </c:pt>
                <c:pt idx="987">
                  <c:v>785627.80686779472</c:v>
                </c:pt>
                <c:pt idx="988">
                  <c:v>792729.07188957487</c:v>
                </c:pt>
                <c:pt idx="989">
                  <c:v>799944.99812231725</c:v>
                </c:pt>
                <c:pt idx="990">
                  <c:v>807278.26563859894</c:v>
                </c:pt>
                <c:pt idx="991">
                  <c:v>814731.63682159537</c:v>
                </c:pt>
                <c:pt idx="992">
                  <c:v>822307.95950607851</c:v>
                </c:pt>
                <c:pt idx="993">
                  <c:v>830010.17026302207</c:v>
                </c:pt>
                <c:pt idx="994">
                  <c:v>837841.29783547868</c:v>
                </c:pt>
                <c:pt idx="995">
                  <c:v>845804.46673386579</c:v>
                </c:pt>
                <c:pt idx="996">
                  <c:v>853902.90099929727</c:v>
                </c:pt>
                <c:pt idx="997">
                  <c:v>862139.92814413691</c:v>
                </c:pt>
                <c:pt idx="998">
                  <c:v>870518.98327952018</c:v>
                </c:pt>
                <c:pt idx="999">
                  <c:v>879043.61344020674</c:v>
                </c:pt>
                <c:pt idx="1000">
                  <c:v>887717.482117787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6CE-4C98-A5E4-2F3233799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6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134724187180683"/>
          <c:y val="0.29986723031449819"/>
          <c:w val="0.28636859363052636"/>
          <c:h val="0.199778054900732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l1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046562582352011"/>
          <c:y val="0.16327403595125972"/>
          <c:w val="0.72368156047093579"/>
          <c:h val="0.64477407671133136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AA-4634-8BC5-8FCD57FF4668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AA-4634-8BC5-8FCD57FF4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300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l1</a:t>
                </a:r>
                <a:r>
                  <a:rPr lang="ru-RU" sz="1600" b="0" i="0" baseline="0" dirty="0">
                    <a:effectLst/>
                  </a:rPr>
                  <a:t>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layout>
            <c:manualLayout>
              <c:xMode val="edge"/>
              <c:yMode val="edge"/>
              <c:x val="1.1437907025126469E-2"/>
              <c:y val="0.31009660250801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2394422572178472"/>
          <c:y val="0.25162726185526407"/>
          <c:w val="0.33775042098903024"/>
          <c:h val="0.222042754539342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D</a:t>
            </a:r>
            <a:r>
              <a:rPr lang="ru-RU" sz="1800" b="0" i="0" baseline="0" dirty="0">
                <a:effectLst/>
              </a:rPr>
              <a:t>штока</a:t>
            </a:r>
            <a:endParaRPr lang="en-US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544489565272017"/>
          <c:y val="0.18412098298676746"/>
          <c:w val="0.733541572719559"/>
          <c:h val="0.60000733265775119"/>
        </c:manualLayout>
      </c:layout>
      <c:scatterChart>
        <c:scatterStyle val="smoothMarker"/>
        <c:varyColors val="0"/>
        <c:ser>
          <c:idx val="3"/>
          <c:order val="0"/>
          <c:tx>
            <c:v>Δ=1.4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 штока'!$C$4:$C$1004</c:f>
              <c:numCache>
                <c:formatCode>General</c:formatCode>
                <c:ptCount val="1001"/>
                <c:pt idx="0">
                  <c:v>8.9</c:v>
                </c:pt>
                <c:pt idx="1">
                  <c:v>8.8971999999999998</c:v>
                </c:pt>
                <c:pt idx="2">
                  <c:v>8.8943999999999992</c:v>
                </c:pt>
                <c:pt idx="3">
                  <c:v>8.8915999999999986</c:v>
                </c:pt>
                <c:pt idx="4">
                  <c:v>8.888799999999998</c:v>
                </c:pt>
                <c:pt idx="5">
                  <c:v>8.8859999999999975</c:v>
                </c:pt>
                <c:pt idx="6">
                  <c:v>8.8831999999999969</c:v>
                </c:pt>
                <c:pt idx="7">
                  <c:v>8.8803999999999963</c:v>
                </c:pt>
                <c:pt idx="8">
                  <c:v>8.8775999999999957</c:v>
                </c:pt>
                <c:pt idx="9">
                  <c:v>8.8747999999999951</c:v>
                </c:pt>
                <c:pt idx="10">
                  <c:v>8.8719999999999946</c:v>
                </c:pt>
                <c:pt idx="11">
                  <c:v>8.869199999999994</c:v>
                </c:pt>
                <c:pt idx="12">
                  <c:v>8.8663999999999934</c:v>
                </c:pt>
                <c:pt idx="13">
                  <c:v>8.8635999999999928</c:v>
                </c:pt>
                <c:pt idx="14">
                  <c:v>8.8607999999999922</c:v>
                </c:pt>
                <c:pt idx="15">
                  <c:v>8.8579999999999917</c:v>
                </c:pt>
                <c:pt idx="16">
                  <c:v>8.8551999999999911</c:v>
                </c:pt>
                <c:pt idx="17">
                  <c:v>8.8523999999999905</c:v>
                </c:pt>
                <c:pt idx="18">
                  <c:v>8.8495999999999899</c:v>
                </c:pt>
                <c:pt idx="19">
                  <c:v>8.8467999999999893</c:v>
                </c:pt>
                <c:pt idx="20">
                  <c:v>8.8439999999999888</c:v>
                </c:pt>
                <c:pt idx="21">
                  <c:v>8.8411999999999882</c:v>
                </c:pt>
                <c:pt idx="22">
                  <c:v>8.8383999999999876</c:v>
                </c:pt>
                <c:pt idx="23">
                  <c:v>8.835599999999987</c:v>
                </c:pt>
                <c:pt idx="24">
                  <c:v>8.8327999999999864</c:v>
                </c:pt>
                <c:pt idx="25">
                  <c:v>8.8299999999999859</c:v>
                </c:pt>
                <c:pt idx="26">
                  <c:v>8.8271999999999853</c:v>
                </c:pt>
                <c:pt idx="27">
                  <c:v>8.8243999999999847</c:v>
                </c:pt>
                <c:pt idx="28">
                  <c:v>8.8215999999999841</c:v>
                </c:pt>
                <c:pt idx="29">
                  <c:v>8.8187999999999835</c:v>
                </c:pt>
                <c:pt idx="30">
                  <c:v>8.815999999999983</c:v>
                </c:pt>
                <c:pt idx="31">
                  <c:v>8.8131999999999824</c:v>
                </c:pt>
                <c:pt idx="32">
                  <c:v>8.8103999999999818</c:v>
                </c:pt>
                <c:pt idx="33">
                  <c:v>8.8075999999999812</c:v>
                </c:pt>
                <c:pt idx="34">
                  <c:v>8.8047999999999806</c:v>
                </c:pt>
                <c:pt idx="35">
                  <c:v>8.8019999999999801</c:v>
                </c:pt>
                <c:pt idx="36">
                  <c:v>8.7991999999999795</c:v>
                </c:pt>
                <c:pt idx="37">
                  <c:v>8.7963999999999789</c:v>
                </c:pt>
                <c:pt idx="38">
                  <c:v>8.7935999999999783</c:v>
                </c:pt>
                <c:pt idx="39">
                  <c:v>8.7907999999999777</c:v>
                </c:pt>
                <c:pt idx="40">
                  <c:v>8.7879999999999772</c:v>
                </c:pt>
                <c:pt idx="41">
                  <c:v>8.7851999999999766</c:v>
                </c:pt>
                <c:pt idx="42">
                  <c:v>8.782399999999976</c:v>
                </c:pt>
                <c:pt idx="43">
                  <c:v>8.7795999999999754</c:v>
                </c:pt>
                <c:pt idx="44">
                  <c:v>8.7767999999999748</c:v>
                </c:pt>
                <c:pt idx="45">
                  <c:v>8.7739999999999743</c:v>
                </c:pt>
                <c:pt idx="46">
                  <c:v>8.7711999999999737</c:v>
                </c:pt>
                <c:pt idx="47">
                  <c:v>8.7683999999999731</c:v>
                </c:pt>
                <c:pt idx="48">
                  <c:v>8.7655999999999725</c:v>
                </c:pt>
                <c:pt idx="49">
                  <c:v>8.7627999999999719</c:v>
                </c:pt>
                <c:pt idx="50">
                  <c:v>8.7599999999999714</c:v>
                </c:pt>
                <c:pt idx="51">
                  <c:v>8.7571999999999708</c:v>
                </c:pt>
                <c:pt idx="52">
                  <c:v>8.7543999999999702</c:v>
                </c:pt>
                <c:pt idx="53">
                  <c:v>8.7515999999999696</c:v>
                </c:pt>
                <c:pt idx="54">
                  <c:v>8.748799999999969</c:v>
                </c:pt>
                <c:pt idx="55">
                  <c:v>8.7459999999999685</c:v>
                </c:pt>
                <c:pt idx="56">
                  <c:v>8.7431999999999679</c:v>
                </c:pt>
                <c:pt idx="57">
                  <c:v>8.7403999999999673</c:v>
                </c:pt>
                <c:pt idx="58">
                  <c:v>8.7375999999999667</c:v>
                </c:pt>
                <c:pt idx="59">
                  <c:v>8.7347999999999661</c:v>
                </c:pt>
                <c:pt idx="60">
                  <c:v>8.7319999999999656</c:v>
                </c:pt>
                <c:pt idx="61">
                  <c:v>8.729199999999965</c:v>
                </c:pt>
                <c:pt idx="62">
                  <c:v>8.7263999999999644</c:v>
                </c:pt>
                <c:pt idx="63">
                  <c:v>8.7235999999999638</c:v>
                </c:pt>
                <c:pt idx="64">
                  <c:v>8.7207999999999632</c:v>
                </c:pt>
                <c:pt idx="65">
                  <c:v>8.7179999999999627</c:v>
                </c:pt>
                <c:pt idx="66">
                  <c:v>8.7151999999999621</c:v>
                </c:pt>
                <c:pt idx="67">
                  <c:v>8.7123999999999615</c:v>
                </c:pt>
                <c:pt idx="68">
                  <c:v>8.7095999999999609</c:v>
                </c:pt>
                <c:pt idx="69">
                  <c:v>8.7067999999999603</c:v>
                </c:pt>
                <c:pt idx="70">
                  <c:v>8.7039999999999598</c:v>
                </c:pt>
                <c:pt idx="71">
                  <c:v>8.7011999999999592</c:v>
                </c:pt>
                <c:pt idx="72">
                  <c:v>8.6983999999999586</c:v>
                </c:pt>
                <c:pt idx="73">
                  <c:v>8.695599999999958</c:v>
                </c:pt>
                <c:pt idx="74">
                  <c:v>8.6927999999999574</c:v>
                </c:pt>
                <c:pt idx="75">
                  <c:v>8.6899999999999569</c:v>
                </c:pt>
                <c:pt idx="76">
                  <c:v>8.6871999999999563</c:v>
                </c:pt>
                <c:pt idx="77">
                  <c:v>8.6843999999999557</c:v>
                </c:pt>
                <c:pt idx="78">
                  <c:v>8.6815999999999551</c:v>
                </c:pt>
                <c:pt idx="79">
                  <c:v>8.6787999999999546</c:v>
                </c:pt>
                <c:pt idx="80">
                  <c:v>8.675999999999954</c:v>
                </c:pt>
                <c:pt idx="81">
                  <c:v>8.6731999999999534</c:v>
                </c:pt>
                <c:pt idx="82">
                  <c:v>8.6703999999999528</c:v>
                </c:pt>
                <c:pt idx="83">
                  <c:v>8.6675999999999522</c:v>
                </c:pt>
                <c:pt idx="84">
                  <c:v>8.6647999999999517</c:v>
                </c:pt>
                <c:pt idx="85">
                  <c:v>8.6619999999999511</c:v>
                </c:pt>
                <c:pt idx="86">
                  <c:v>8.6591999999999505</c:v>
                </c:pt>
                <c:pt idx="87">
                  <c:v>8.6563999999999499</c:v>
                </c:pt>
                <c:pt idx="88">
                  <c:v>8.6535999999999493</c:v>
                </c:pt>
                <c:pt idx="89">
                  <c:v>8.6507999999999488</c:v>
                </c:pt>
                <c:pt idx="90">
                  <c:v>8.6479999999999482</c:v>
                </c:pt>
                <c:pt idx="91">
                  <c:v>8.6451999999999476</c:v>
                </c:pt>
                <c:pt idx="92">
                  <c:v>8.642399999999947</c:v>
                </c:pt>
                <c:pt idx="93">
                  <c:v>8.6395999999999464</c:v>
                </c:pt>
                <c:pt idx="94">
                  <c:v>8.6367999999999459</c:v>
                </c:pt>
                <c:pt idx="95">
                  <c:v>8.6339999999999453</c:v>
                </c:pt>
                <c:pt idx="96">
                  <c:v>8.6311999999999447</c:v>
                </c:pt>
                <c:pt idx="97">
                  <c:v>8.6283999999999441</c:v>
                </c:pt>
                <c:pt idx="98">
                  <c:v>8.6255999999999435</c:v>
                </c:pt>
                <c:pt idx="99">
                  <c:v>8.622799999999943</c:v>
                </c:pt>
                <c:pt idx="100">
                  <c:v>8.6199999999999424</c:v>
                </c:pt>
                <c:pt idx="101">
                  <c:v>8.6171999999999418</c:v>
                </c:pt>
                <c:pt idx="102">
                  <c:v>8.6143999999999412</c:v>
                </c:pt>
                <c:pt idx="103">
                  <c:v>8.6115999999999406</c:v>
                </c:pt>
                <c:pt idx="104">
                  <c:v>8.6087999999999401</c:v>
                </c:pt>
                <c:pt idx="105">
                  <c:v>8.6059999999999395</c:v>
                </c:pt>
                <c:pt idx="106">
                  <c:v>8.6031999999999389</c:v>
                </c:pt>
                <c:pt idx="107">
                  <c:v>8.6003999999999383</c:v>
                </c:pt>
                <c:pt idx="108">
                  <c:v>8.5975999999999377</c:v>
                </c:pt>
                <c:pt idx="109">
                  <c:v>8.5947999999999372</c:v>
                </c:pt>
                <c:pt idx="110">
                  <c:v>8.5919999999999366</c:v>
                </c:pt>
                <c:pt idx="111">
                  <c:v>8.589199999999936</c:v>
                </c:pt>
                <c:pt idx="112">
                  <c:v>8.5863999999999354</c:v>
                </c:pt>
                <c:pt idx="113">
                  <c:v>8.5835999999999348</c:v>
                </c:pt>
                <c:pt idx="114">
                  <c:v>8.5807999999999343</c:v>
                </c:pt>
                <c:pt idx="115">
                  <c:v>8.5779999999999337</c:v>
                </c:pt>
                <c:pt idx="116">
                  <c:v>8.5751999999999331</c:v>
                </c:pt>
                <c:pt idx="117">
                  <c:v>8.5723999999999325</c:v>
                </c:pt>
                <c:pt idx="118">
                  <c:v>8.5695999999999319</c:v>
                </c:pt>
                <c:pt idx="119">
                  <c:v>8.5667999999999314</c:v>
                </c:pt>
                <c:pt idx="120">
                  <c:v>8.5639999999999308</c:v>
                </c:pt>
                <c:pt idx="121">
                  <c:v>8.5611999999999302</c:v>
                </c:pt>
                <c:pt idx="122">
                  <c:v>8.5583999999999296</c:v>
                </c:pt>
                <c:pt idx="123">
                  <c:v>8.555599999999929</c:v>
                </c:pt>
                <c:pt idx="124">
                  <c:v>8.5527999999999285</c:v>
                </c:pt>
                <c:pt idx="125">
                  <c:v>8.5499999999999279</c:v>
                </c:pt>
                <c:pt idx="126">
                  <c:v>8.5471999999999273</c:v>
                </c:pt>
                <c:pt idx="127">
                  <c:v>8.5443999999999267</c:v>
                </c:pt>
                <c:pt idx="128">
                  <c:v>8.5415999999999261</c:v>
                </c:pt>
                <c:pt idx="129">
                  <c:v>8.5387999999999256</c:v>
                </c:pt>
                <c:pt idx="130">
                  <c:v>8.535999999999925</c:v>
                </c:pt>
                <c:pt idx="131">
                  <c:v>8.5331999999999244</c:v>
                </c:pt>
                <c:pt idx="132">
                  <c:v>8.5303999999999238</c:v>
                </c:pt>
                <c:pt idx="133">
                  <c:v>8.5275999999999232</c:v>
                </c:pt>
                <c:pt idx="134">
                  <c:v>8.5247999999999227</c:v>
                </c:pt>
                <c:pt idx="135">
                  <c:v>8.5219999999999221</c:v>
                </c:pt>
                <c:pt idx="136">
                  <c:v>8.5191999999999215</c:v>
                </c:pt>
                <c:pt idx="137">
                  <c:v>8.5163999999999209</c:v>
                </c:pt>
                <c:pt idx="138">
                  <c:v>8.5135999999999203</c:v>
                </c:pt>
                <c:pt idx="139">
                  <c:v>8.5107999999999198</c:v>
                </c:pt>
                <c:pt idx="140">
                  <c:v>8.5079999999999192</c:v>
                </c:pt>
                <c:pt idx="141">
                  <c:v>8.5051999999999186</c:v>
                </c:pt>
                <c:pt idx="142">
                  <c:v>8.502399999999918</c:v>
                </c:pt>
                <c:pt idx="143">
                  <c:v>8.4995999999999174</c:v>
                </c:pt>
                <c:pt idx="144">
                  <c:v>8.4967999999999169</c:v>
                </c:pt>
                <c:pt idx="145">
                  <c:v>8.4939999999999163</c:v>
                </c:pt>
                <c:pt idx="146">
                  <c:v>8.4911999999999157</c:v>
                </c:pt>
                <c:pt idx="147">
                  <c:v>8.4883999999999151</c:v>
                </c:pt>
                <c:pt idx="148">
                  <c:v>8.4855999999999145</c:v>
                </c:pt>
                <c:pt idx="149">
                  <c:v>8.482799999999914</c:v>
                </c:pt>
                <c:pt idx="150">
                  <c:v>8.4799999999999134</c:v>
                </c:pt>
                <c:pt idx="151">
                  <c:v>8.4771999999999128</c:v>
                </c:pt>
                <c:pt idx="152">
                  <c:v>8.4743999999999122</c:v>
                </c:pt>
                <c:pt idx="153">
                  <c:v>8.4715999999999116</c:v>
                </c:pt>
                <c:pt idx="154">
                  <c:v>8.4687999999999111</c:v>
                </c:pt>
                <c:pt idx="155">
                  <c:v>8.4659999999999105</c:v>
                </c:pt>
                <c:pt idx="156">
                  <c:v>8.4631999999999099</c:v>
                </c:pt>
                <c:pt idx="157">
                  <c:v>8.4603999999999093</c:v>
                </c:pt>
                <c:pt idx="158">
                  <c:v>8.4575999999999087</c:v>
                </c:pt>
                <c:pt idx="159">
                  <c:v>8.4547999999999082</c:v>
                </c:pt>
                <c:pt idx="160">
                  <c:v>8.4519999999999076</c:v>
                </c:pt>
                <c:pt idx="161">
                  <c:v>8.449199999999907</c:v>
                </c:pt>
                <c:pt idx="162">
                  <c:v>8.4463999999999064</c:v>
                </c:pt>
                <c:pt idx="163">
                  <c:v>8.4435999999999058</c:v>
                </c:pt>
                <c:pt idx="164">
                  <c:v>8.4407999999999053</c:v>
                </c:pt>
                <c:pt idx="165">
                  <c:v>8.4379999999999047</c:v>
                </c:pt>
                <c:pt idx="166">
                  <c:v>8.4351999999999041</c:v>
                </c:pt>
                <c:pt idx="167">
                  <c:v>8.4323999999999035</c:v>
                </c:pt>
                <c:pt idx="168">
                  <c:v>8.4295999999999029</c:v>
                </c:pt>
                <c:pt idx="169">
                  <c:v>8.4267999999999024</c:v>
                </c:pt>
                <c:pt idx="170">
                  <c:v>8.4239999999999018</c:v>
                </c:pt>
                <c:pt idx="171">
                  <c:v>8.4211999999999012</c:v>
                </c:pt>
                <c:pt idx="172">
                  <c:v>8.4183999999999006</c:v>
                </c:pt>
                <c:pt idx="173">
                  <c:v>8.4155999999999</c:v>
                </c:pt>
                <c:pt idx="174">
                  <c:v>8.4127999999998995</c:v>
                </c:pt>
                <c:pt idx="175">
                  <c:v>8.4099999999998989</c:v>
                </c:pt>
                <c:pt idx="176">
                  <c:v>8.4071999999998983</c:v>
                </c:pt>
                <c:pt idx="177">
                  <c:v>8.4043999999998977</c:v>
                </c:pt>
                <c:pt idx="178">
                  <c:v>8.4015999999998972</c:v>
                </c:pt>
                <c:pt idx="179">
                  <c:v>8.3987999999998966</c:v>
                </c:pt>
                <c:pt idx="180">
                  <c:v>8.395999999999896</c:v>
                </c:pt>
                <c:pt idx="181">
                  <c:v>8.3931999999998954</c:v>
                </c:pt>
                <c:pt idx="182">
                  <c:v>8.3903999999998948</c:v>
                </c:pt>
                <c:pt idx="183">
                  <c:v>8.3875999999998943</c:v>
                </c:pt>
                <c:pt idx="184">
                  <c:v>8.3847999999998937</c:v>
                </c:pt>
                <c:pt idx="185">
                  <c:v>8.3819999999998931</c:v>
                </c:pt>
                <c:pt idx="186">
                  <c:v>8.3791999999998925</c:v>
                </c:pt>
                <c:pt idx="187">
                  <c:v>8.3763999999998919</c:v>
                </c:pt>
                <c:pt idx="188">
                  <c:v>8.3735999999998914</c:v>
                </c:pt>
                <c:pt idx="189">
                  <c:v>8.3707999999998908</c:v>
                </c:pt>
                <c:pt idx="190">
                  <c:v>8.3679999999998902</c:v>
                </c:pt>
                <c:pt idx="191">
                  <c:v>8.3651999999998896</c:v>
                </c:pt>
                <c:pt idx="192">
                  <c:v>8.362399999999889</c:v>
                </c:pt>
                <c:pt idx="193">
                  <c:v>8.3595999999998885</c:v>
                </c:pt>
                <c:pt idx="194">
                  <c:v>8.3567999999998879</c:v>
                </c:pt>
                <c:pt idx="195">
                  <c:v>8.3539999999998873</c:v>
                </c:pt>
                <c:pt idx="196">
                  <c:v>8.3511999999998867</c:v>
                </c:pt>
                <c:pt idx="197">
                  <c:v>8.3483999999998861</c:v>
                </c:pt>
                <c:pt idx="198">
                  <c:v>8.3455999999998856</c:v>
                </c:pt>
                <c:pt idx="199">
                  <c:v>8.342799999999885</c:v>
                </c:pt>
                <c:pt idx="200">
                  <c:v>8.3399999999998844</c:v>
                </c:pt>
                <c:pt idx="201">
                  <c:v>8.3371999999998838</c:v>
                </c:pt>
                <c:pt idx="202">
                  <c:v>8.3343999999998832</c:v>
                </c:pt>
                <c:pt idx="203">
                  <c:v>8.3315999999998827</c:v>
                </c:pt>
                <c:pt idx="204">
                  <c:v>8.3287999999998821</c:v>
                </c:pt>
                <c:pt idx="205">
                  <c:v>8.3259999999998815</c:v>
                </c:pt>
                <c:pt idx="206">
                  <c:v>8.3231999999998809</c:v>
                </c:pt>
                <c:pt idx="207">
                  <c:v>8.3203999999998803</c:v>
                </c:pt>
                <c:pt idx="208">
                  <c:v>8.3175999999998798</c:v>
                </c:pt>
                <c:pt idx="209">
                  <c:v>8.3147999999998792</c:v>
                </c:pt>
                <c:pt idx="210">
                  <c:v>8.3119999999998786</c:v>
                </c:pt>
                <c:pt idx="211">
                  <c:v>8.309199999999878</c:v>
                </c:pt>
                <c:pt idx="212">
                  <c:v>8.3063999999998774</c:v>
                </c:pt>
                <c:pt idx="213">
                  <c:v>8.3035999999998769</c:v>
                </c:pt>
                <c:pt idx="214">
                  <c:v>8.3007999999998763</c:v>
                </c:pt>
                <c:pt idx="215">
                  <c:v>8.2979999999998757</c:v>
                </c:pt>
                <c:pt idx="216">
                  <c:v>8.2951999999998751</c:v>
                </c:pt>
                <c:pt idx="217">
                  <c:v>8.2923999999998745</c:v>
                </c:pt>
                <c:pt idx="218">
                  <c:v>8.289599999999874</c:v>
                </c:pt>
                <c:pt idx="219">
                  <c:v>8.2867999999998734</c:v>
                </c:pt>
                <c:pt idx="220">
                  <c:v>8.2839999999998728</c:v>
                </c:pt>
                <c:pt idx="221">
                  <c:v>8.2811999999998722</c:v>
                </c:pt>
                <c:pt idx="222">
                  <c:v>8.2783999999998716</c:v>
                </c:pt>
                <c:pt idx="223">
                  <c:v>8.2755999999998711</c:v>
                </c:pt>
                <c:pt idx="224">
                  <c:v>8.2727999999998705</c:v>
                </c:pt>
                <c:pt idx="225">
                  <c:v>8.2699999999998699</c:v>
                </c:pt>
                <c:pt idx="226">
                  <c:v>8.2671999999998693</c:v>
                </c:pt>
                <c:pt idx="227">
                  <c:v>8.2643999999998687</c:v>
                </c:pt>
                <c:pt idx="228">
                  <c:v>8.2615999999998682</c:v>
                </c:pt>
                <c:pt idx="229">
                  <c:v>8.2587999999998676</c:v>
                </c:pt>
                <c:pt idx="230">
                  <c:v>8.255999999999867</c:v>
                </c:pt>
                <c:pt idx="231">
                  <c:v>8.2531999999998664</c:v>
                </c:pt>
                <c:pt idx="232">
                  <c:v>8.2503999999998658</c:v>
                </c:pt>
                <c:pt idx="233">
                  <c:v>8.2475999999998653</c:v>
                </c:pt>
                <c:pt idx="234">
                  <c:v>8.2447999999998647</c:v>
                </c:pt>
                <c:pt idx="235">
                  <c:v>8.2419999999998641</c:v>
                </c:pt>
                <c:pt idx="236">
                  <c:v>8.2391999999998635</c:v>
                </c:pt>
                <c:pt idx="237">
                  <c:v>8.2363999999998629</c:v>
                </c:pt>
                <c:pt idx="238">
                  <c:v>8.2335999999998624</c:v>
                </c:pt>
                <c:pt idx="239">
                  <c:v>8.2307999999998618</c:v>
                </c:pt>
                <c:pt idx="240">
                  <c:v>8.2279999999998612</c:v>
                </c:pt>
                <c:pt idx="241">
                  <c:v>8.2251999999998606</c:v>
                </c:pt>
                <c:pt idx="242">
                  <c:v>8.22239999999986</c:v>
                </c:pt>
                <c:pt idx="243">
                  <c:v>8.2195999999998595</c:v>
                </c:pt>
                <c:pt idx="244">
                  <c:v>8.2167999999998589</c:v>
                </c:pt>
                <c:pt idx="245">
                  <c:v>8.2139999999998583</c:v>
                </c:pt>
                <c:pt idx="246">
                  <c:v>8.2111999999998577</c:v>
                </c:pt>
                <c:pt idx="247">
                  <c:v>8.2083999999998571</c:v>
                </c:pt>
                <c:pt idx="248">
                  <c:v>8.2055999999998566</c:v>
                </c:pt>
                <c:pt idx="249">
                  <c:v>8.202799999999856</c:v>
                </c:pt>
                <c:pt idx="250">
                  <c:v>8.1999999999998554</c:v>
                </c:pt>
                <c:pt idx="251">
                  <c:v>8.1971999999998548</c:v>
                </c:pt>
                <c:pt idx="252">
                  <c:v>8.1943999999998542</c:v>
                </c:pt>
                <c:pt idx="253">
                  <c:v>8.1915999999998537</c:v>
                </c:pt>
                <c:pt idx="254">
                  <c:v>8.1887999999998531</c:v>
                </c:pt>
                <c:pt idx="255">
                  <c:v>8.1859999999998525</c:v>
                </c:pt>
                <c:pt idx="256">
                  <c:v>8.1831999999998519</c:v>
                </c:pt>
                <c:pt idx="257">
                  <c:v>8.1803999999998513</c:v>
                </c:pt>
                <c:pt idx="258">
                  <c:v>8.1775999999998508</c:v>
                </c:pt>
                <c:pt idx="259">
                  <c:v>8.1747999999998502</c:v>
                </c:pt>
                <c:pt idx="260">
                  <c:v>8.1719999999998496</c:v>
                </c:pt>
                <c:pt idx="261">
                  <c:v>8.169199999999849</c:v>
                </c:pt>
                <c:pt idx="262">
                  <c:v>8.1663999999998484</c:v>
                </c:pt>
                <c:pt idx="263">
                  <c:v>8.1635999999998479</c:v>
                </c:pt>
                <c:pt idx="264">
                  <c:v>8.1607999999998473</c:v>
                </c:pt>
                <c:pt idx="265">
                  <c:v>8.1579999999998467</c:v>
                </c:pt>
                <c:pt idx="266">
                  <c:v>8.1551999999998461</c:v>
                </c:pt>
                <c:pt idx="267">
                  <c:v>8.1523999999998455</c:v>
                </c:pt>
                <c:pt idx="268">
                  <c:v>8.149599999999845</c:v>
                </c:pt>
                <c:pt idx="269">
                  <c:v>8.1467999999998444</c:v>
                </c:pt>
                <c:pt idx="270">
                  <c:v>8.1439999999998438</c:v>
                </c:pt>
                <c:pt idx="271">
                  <c:v>8.1411999999998432</c:v>
                </c:pt>
                <c:pt idx="272">
                  <c:v>8.1383999999998426</c:v>
                </c:pt>
                <c:pt idx="273">
                  <c:v>8.1355999999998421</c:v>
                </c:pt>
                <c:pt idx="274">
                  <c:v>8.1327999999998415</c:v>
                </c:pt>
                <c:pt idx="275">
                  <c:v>8.1299999999998409</c:v>
                </c:pt>
                <c:pt idx="276">
                  <c:v>8.1271999999998403</c:v>
                </c:pt>
                <c:pt idx="277">
                  <c:v>8.1243999999998397</c:v>
                </c:pt>
                <c:pt idx="278">
                  <c:v>8.1215999999998392</c:v>
                </c:pt>
                <c:pt idx="279">
                  <c:v>8.1187999999998386</c:v>
                </c:pt>
                <c:pt idx="280">
                  <c:v>8.115999999999838</c:v>
                </c:pt>
                <c:pt idx="281">
                  <c:v>8.1131999999998374</c:v>
                </c:pt>
                <c:pt idx="282">
                  <c:v>8.1103999999998369</c:v>
                </c:pt>
                <c:pt idx="283">
                  <c:v>8.1075999999998363</c:v>
                </c:pt>
                <c:pt idx="284">
                  <c:v>8.1047999999998357</c:v>
                </c:pt>
                <c:pt idx="285">
                  <c:v>8.1019999999998351</c:v>
                </c:pt>
                <c:pt idx="286">
                  <c:v>8.0991999999998345</c:v>
                </c:pt>
                <c:pt idx="287">
                  <c:v>8.096399999999834</c:v>
                </c:pt>
                <c:pt idx="288">
                  <c:v>8.0935999999998334</c:v>
                </c:pt>
                <c:pt idx="289">
                  <c:v>8.0907999999998328</c:v>
                </c:pt>
                <c:pt idx="290">
                  <c:v>8.0879999999998322</c:v>
                </c:pt>
                <c:pt idx="291">
                  <c:v>8.0851999999998316</c:v>
                </c:pt>
                <c:pt idx="292">
                  <c:v>8.0823999999998311</c:v>
                </c:pt>
                <c:pt idx="293">
                  <c:v>8.0795999999998305</c:v>
                </c:pt>
                <c:pt idx="294">
                  <c:v>8.0767999999998299</c:v>
                </c:pt>
                <c:pt idx="295">
                  <c:v>8.0739999999998293</c:v>
                </c:pt>
                <c:pt idx="296">
                  <c:v>8.0711999999998287</c:v>
                </c:pt>
                <c:pt idx="297">
                  <c:v>8.0683999999998282</c:v>
                </c:pt>
                <c:pt idx="298">
                  <c:v>8.0655999999998276</c:v>
                </c:pt>
                <c:pt idx="299">
                  <c:v>8.062799999999827</c:v>
                </c:pt>
                <c:pt idx="300">
                  <c:v>8.0599999999998264</c:v>
                </c:pt>
                <c:pt idx="301">
                  <c:v>8.0571999999998258</c:v>
                </c:pt>
                <c:pt idx="302">
                  <c:v>8.0543999999998253</c:v>
                </c:pt>
                <c:pt idx="303">
                  <c:v>8.0515999999998247</c:v>
                </c:pt>
                <c:pt idx="304">
                  <c:v>8.0487999999998241</c:v>
                </c:pt>
                <c:pt idx="305">
                  <c:v>8.0459999999998235</c:v>
                </c:pt>
                <c:pt idx="306">
                  <c:v>8.0431999999998229</c:v>
                </c:pt>
                <c:pt idx="307">
                  <c:v>8.0403999999998224</c:v>
                </c:pt>
                <c:pt idx="308">
                  <c:v>8.0375999999998218</c:v>
                </c:pt>
                <c:pt idx="309">
                  <c:v>8.0347999999998212</c:v>
                </c:pt>
                <c:pt idx="310">
                  <c:v>8.0319999999998206</c:v>
                </c:pt>
                <c:pt idx="311">
                  <c:v>8.02919999999982</c:v>
                </c:pt>
                <c:pt idx="312">
                  <c:v>8.0263999999998195</c:v>
                </c:pt>
                <c:pt idx="313">
                  <c:v>8.0235999999998189</c:v>
                </c:pt>
                <c:pt idx="314">
                  <c:v>8.0207999999998183</c:v>
                </c:pt>
                <c:pt idx="315">
                  <c:v>8.0179999999998177</c:v>
                </c:pt>
                <c:pt idx="316">
                  <c:v>8.0151999999998171</c:v>
                </c:pt>
                <c:pt idx="317">
                  <c:v>8.0123999999998166</c:v>
                </c:pt>
                <c:pt idx="318">
                  <c:v>8.009599999999816</c:v>
                </c:pt>
                <c:pt idx="319">
                  <c:v>8.0067999999998154</c:v>
                </c:pt>
                <c:pt idx="320">
                  <c:v>8.0039999999998148</c:v>
                </c:pt>
                <c:pt idx="321">
                  <c:v>8.0011999999998142</c:v>
                </c:pt>
                <c:pt idx="322">
                  <c:v>7.9983999999998145</c:v>
                </c:pt>
                <c:pt idx="323">
                  <c:v>7.9955999999998149</c:v>
                </c:pt>
                <c:pt idx="324">
                  <c:v>7.9927999999998152</c:v>
                </c:pt>
                <c:pt idx="325">
                  <c:v>7.9899999999998155</c:v>
                </c:pt>
                <c:pt idx="326">
                  <c:v>7.9871999999998158</c:v>
                </c:pt>
                <c:pt idx="327">
                  <c:v>7.9843999999998161</c:v>
                </c:pt>
                <c:pt idx="328">
                  <c:v>7.9815999999998164</c:v>
                </c:pt>
                <c:pt idx="329">
                  <c:v>7.9787999999998167</c:v>
                </c:pt>
                <c:pt idx="330">
                  <c:v>7.975999999999817</c:v>
                </c:pt>
                <c:pt idx="331">
                  <c:v>7.9731999999998173</c:v>
                </c:pt>
                <c:pt idx="332">
                  <c:v>7.9703999999998176</c:v>
                </c:pt>
                <c:pt idx="333">
                  <c:v>7.9675999999998179</c:v>
                </c:pt>
                <c:pt idx="334">
                  <c:v>7.9647999999998182</c:v>
                </c:pt>
                <c:pt idx="335">
                  <c:v>7.9619999999998186</c:v>
                </c:pt>
                <c:pt idx="336">
                  <c:v>7.9591999999998189</c:v>
                </c:pt>
                <c:pt idx="337">
                  <c:v>7.9563999999998192</c:v>
                </c:pt>
                <c:pt idx="338">
                  <c:v>7.9535999999998195</c:v>
                </c:pt>
                <c:pt idx="339">
                  <c:v>7.9507999999998198</c:v>
                </c:pt>
                <c:pt idx="340">
                  <c:v>7.9479999999998201</c:v>
                </c:pt>
                <c:pt idx="341">
                  <c:v>7.9451999999998204</c:v>
                </c:pt>
                <c:pt idx="342">
                  <c:v>7.9423999999998207</c:v>
                </c:pt>
                <c:pt idx="343">
                  <c:v>7.939599999999821</c:v>
                </c:pt>
                <c:pt idx="344">
                  <c:v>7.9367999999998213</c:v>
                </c:pt>
                <c:pt idx="345">
                  <c:v>7.9339999999998216</c:v>
                </c:pt>
                <c:pt idx="346">
                  <c:v>7.9311999999998219</c:v>
                </c:pt>
                <c:pt idx="347">
                  <c:v>7.9283999999998223</c:v>
                </c:pt>
                <c:pt idx="348">
                  <c:v>7.9255999999998226</c:v>
                </c:pt>
                <c:pt idx="349">
                  <c:v>7.9227999999998229</c:v>
                </c:pt>
                <c:pt idx="350">
                  <c:v>7.9199999999998232</c:v>
                </c:pt>
                <c:pt idx="351">
                  <c:v>7.9171999999998235</c:v>
                </c:pt>
                <c:pt idx="352">
                  <c:v>7.9143999999998238</c:v>
                </c:pt>
                <c:pt idx="353">
                  <c:v>7.9115999999998241</c:v>
                </c:pt>
                <c:pt idx="354">
                  <c:v>7.9087999999998244</c:v>
                </c:pt>
                <c:pt idx="355">
                  <c:v>7.9059999999998247</c:v>
                </c:pt>
                <c:pt idx="356">
                  <c:v>7.903199999999825</c:v>
                </c:pt>
                <c:pt idx="357">
                  <c:v>7.9003999999998253</c:v>
                </c:pt>
                <c:pt idx="358">
                  <c:v>7.8975999999998256</c:v>
                </c:pt>
                <c:pt idx="359">
                  <c:v>7.894799999999826</c:v>
                </c:pt>
                <c:pt idx="360">
                  <c:v>7.8919999999998263</c:v>
                </c:pt>
                <c:pt idx="361">
                  <c:v>7.8891999999998266</c:v>
                </c:pt>
                <c:pt idx="362">
                  <c:v>7.8863999999998269</c:v>
                </c:pt>
                <c:pt idx="363">
                  <c:v>7.8835999999998272</c:v>
                </c:pt>
                <c:pt idx="364">
                  <c:v>7.8807999999998275</c:v>
                </c:pt>
                <c:pt idx="365">
                  <c:v>7.8779999999998278</c:v>
                </c:pt>
                <c:pt idx="366">
                  <c:v>7.8751999999998281</c:v>
                </c:pt>
                <c:pt idx="367">
                  <c:v>7.8723999999998284</c:v>
                </c:pt>
                <c:pt idx="368">
                  <c:v>7.8695999999998287</c:v>
                </c:pt>
                <c:pt idx="369">
                  <c:v>7.866799999999829</c:v>
                </c:pt>
                <c:pt idx="370">
                  <c:v>7.8639999999998293</c:v>
                </c:pt>
                <c:pt idx="371">
                  <c:v>7.8611999999998297</c:v>
                </c:pt>
                <c:pt idx="372">
                  <c:v>7.85839999999983</c:v>
                </c:pt>
                <c:pt idx="373">
                  <c:v>7.8555999999998303</c:v>
                </c:pt>
                <c:pt idx="374">
                  <c:v>7.8527999999998306</c:v>
                </c:pt>
                <c:pt idx="375">
                  <c:v>7.8499999999998309</c:v>
                </c:pt>
                <c:pt idx="376">
                  <c:v>7.8471999999998312</c:v>
                </c:pt>
                <c:pt idx="377">
                  <c:v>7.8443999999998315</c:v>
                </c:pt>
                <c:pt idx="378">
                  <c:v>7.8415999999998318</c:v>
                </c:pt>
                <c:pt idx="379">
                  <c:v>7.8387999999998321</c:v>
                </c:pt>
                <c:pt idx="380">
                  <c:v>7.8359999999998324</c:v>
                </c:pt>
                <c:pt idx="381">
                  <c:v>7.8331999999998327</c:v>
                </c:pt>
                <c:pt idx="382">
                  <c:v>7.830399999999833</c:v>
                </c:pt>
                <c:pt idx="383">
                  <c:v>7.8275999999998334</c:v>
                </c:pt>
                <c:pt idx="384">
                  <c:v>7.8247999999998337</c:v>
                </c:pt>
                <c:pt idx="385">
                  <c:v>7.821999999999834</c:v>
                </c:pt>
                <c:pt idx="386">
                  <c:v>7.8191999999998343</c:v>
                </c:pt>
                <c:pt idx="387">
                  <c:v>7.8163999999998346</c:v>
                </c:pt>
                <c:pt idx="388">
                  <c:v>7.8135999999998349</c:v>
                </c:pt>
                <c:pt idx="389">
                  <c:v>7.8107999999998352</c:v>
                </c:pt>
                <c:pt idx="390">
                  <c:v>7.8079999999998355</c:v>
                </c:pt>
                <c:pt idx="391">
                  <c:v>7.8051999999998358</c:v>
                </c:pt>
                <c:pt idx="392">
                  <c:v>7.8023999999998361</c:v>
                </c:pt>
                <c:pt idx="393">
                  <c:v>7.7995999999998364</c:v>
                </c:pt>
                <c:pt idx="394">
                  <c:v>7.7967999999998367</c:v>
                </c:pt>
                <c:pt idx="395">
                  <c:v>7.7939999999998371</c:v>
                </c:pt>
                <c:pt idx="396">
                  <c:v>7.7911999999998374</c:v>
                </c:pt>
                <c:pt idx="397">
                  <c:v>7.7883999999998377</c:v>
                </c:pt>
                <c:pt idx="398">
                  <c:v>7.785599999999838</c:v>
                </c:pt>
                <c:pt idx="399">
                  <c:v>7.7827999999998383</c:v>
                </c:pt>
                <c:pt idx="400">
                  <c:v>7.7799999999998386</c:v>
                </c:pt>
                <c:pt idx="401">
                  <c:v>7.7771999999998389</c:v>
                </c:pt>
                <c:pt idx="402">
                  <c:v>7.7743999999998392</c:v>
                </c:pt>
                <c:pt idx="403">
                  <c:v>7.7715999999998395</c:v>
                </c:pt>
                <c:pt idx="404">
                  <c:v>7.7687999999998398</c:v>
                </c:pt>
                <c:pt idx="405">
                  <c:v>7.7659999999998401</c:v>
                </c:pt>
                <c:pt idx="406">
                  <c:v>7.7631999999998405</c:v>
                </c:pt>
                <c:pt idx="407">
                  <c:v>7.7603999999998408</c:v>
                </c:pt>
                <c:pt idx="408">
                  <c:v>7.7575999999998411</c:v>
                </c:pt>
                <c:pt idx="409">
                  <c:v>7.7547999999998414</c:v>
                </c:pt>
                <c:pt idx="410">
                  <c:v>7.7519999999998417</c:v>
                </c:pt>
                <c:pt idx="411">
                  <c:v>7.749199999999842</c:v>
                </c:pt>
                <c:pt idx="412">
                  <c:v>7.7463999999998423</c:v>
                </c:pt>
                <c:pt idx="413">
                  <c:v>7.7435999999998426</c:v>
                </c:pt>
                <c:pt idx="414">
                  <c:v>7.7407999999998429</c:v>
                </c:pt>
                <c:pt idx="415">
                  <c:v>7.7379999999998432</c:v>
                </c:pt>
                <c:pt idx="416">
                  <c:v>7.7351999999998435</c:v>
                </c:pt>
                <c:pt idx="417">
                  <c:v>7.7323999999998438</c:v>
                </c:pt>
                <c:pt idx="418">
                  <c:v>7.7295999999998442</c:v>
                </c:pt>
                <c:pt idx="419">
                  <c:v>7.7267999999998445</c:v>
                </c:pt>
                <c:pt idx="420">
                  <c:v>7.7239999999998448</c:v>
                </c:pt>
                <c:pt idx="421">
                  <c:v>7.7211999999998451</c:v>
                </c:pt>
                <c:pt idx="422">
                  <c:v>7.7183999999998454</c:v>
                </c:pt>
                <c:pt idx="423">
                  <c:v>7.7155999999998457</c:v>
                </c:pt>
                <c:pt idx="424">
                  <c:v>7.712799999999846</c:v>
                </c:pt>
                <c:pt idx="425">
                  <c:v>7.7099999999998463</c:v>
                </c:pt>
                <c:pt idx="426">
                  <c:v>7.7071999999998466</c:v>
                </c:pt>
                <c:pt idx="427">
                  <c:v>7.7043999999998469</c:v>
                </c:pt>
                <c:pt idx="428">
                  <c:v>7.7015999999998472</c:v>
                </c:pt>
                <c:pt idx="429">
                  <c:v>7.6987999999998475</c:v>
                </c:pt>
                <c:pt idx="430">
                  <c:v>7.6959999999998479</c:v>
                </c:pt>
                <c:pt idx="431">
                  <c:v>7.6931999999998482</c:v>
                </c:pt>
                <c:pt idx="432">
                  <c:v>7.6903999999998485</c:v>
                </c:pt>
                <c:pt idx="433">
                  <c:v>7.6875999999998488</c:v>
                </c:pt>
                <c:pt idx="434">
                  <c:v>7.6847999999998491</c:v>
                </c:pt>
                <c:pt idx="435">
                  <c:v>7.6819999999998494</c:v>
                </c:pt>
                <c:pt idx="436">
                  <c:v>7.6791999999998497</c:v>
                </c:pt>
                <c:pt idx="437">
                  <c:v>7.67639999999985</c:v>
                </c:pt>
                <c:pt idx="438">
                  <c:v>7.6735999999998503</c:v>
                </c:pt>
                <c:pt idx="439">
                  <c:v>7.6707999999998506</c:v>
                </c:pt>
                <c:pt idx="440">
                  <c:v>7.6679999999998509</c:v>
                </c:pt>
                <c:pt idx="441">
                  <c:v>7.6651999999998512</c:v>
                </c:pt>
                <c:pt idx="442">
                  <c:v>7.6623999999998516</c:v>
                </c:pt>
                <c:pt idx="443">
                  <c:v>7.6595999999998519</c:v>
                </c:pt>
                <c:pt idx="444">
                  <c:v>7.6567999999998522</c:v>
                </c:pt>
                <c:pt idx="445">
                  <c:v>7.6539999999998525</c:v>
                </c:pt>
                <c:pt idx="446">
                  <c:v>7.6511999999998528</c:v>
                </c:pt>
                <c:pt idx="447">
                  <c:v>7.6483999999998531</c:v>
                </c:pt>
                <c:pt idx="448">
                  <c:v>7.6455999999998534</c:v>
                </c:pt>
                <c:pt idx="449">
                  <c:v>7.6427999999998537</c:v>
                </c:pt>
                <c:pt idx="450">
                  <c:v>7.639999999999854</c:v>
                </c:pt>
                <c:pt idx="451">
                  <c:v>7.6371999999998543</c:v>
                </c:pt>
                <c:pt idx="452">
                  <c:v>7.6343999999998546</c:v>
                </c:pt>
                <c:pt idx="453">
                  <c:v>7.6315999999998549</c:v>
                </c:pt>
                <c:pt idx="454">
                  <c:v>7.6287999999998553</c:v>
                </c:pt>
                <c:pt idx="455">
                  <c:v>7.6259999999998556</c:v>
                </c:pt>
                <c:pt idx="456">
                  <c:v>7.6231999999998559</c:v>
                </c:pt>
                <c:pt idx="457">
                  <c:v>7.6203999999998562</c:v>
                </c:pt>
                <c:pt idx="458">
                  <c:v>7.6175999999998565</c:v>
                </c:pt>
                <c:pt idx="459">
                  <c:v>7.6147999999998568</c:v>
                </c:pt>
                <c:pt idx="460">
                  <c:v>7.6119999999998571</c:v>
                </c:pt>
                <c:pt idx="461">
                  <c:v>7.6091999999998574</c:v>
                </c:pt>
                <c:pt idx="462">
                  <c:v>7.6063999999998577</c:v>
                </c:pt>
                <c:pt idx="463">
                  <c:v>7.603599999999858</c:v>
                </c:pt>
                <c:pt idx="464">
                  <c:v>7.6007999999998583</c:v>
                </c:pt>
                <c:pt idx="465">
                  <c:v>7.5979999999998586</c:v>
                </c:pt>
                <c:pt idx="466">
                  <c:v>7.595199999999859</c:v>
                </c:pt>
                <c:pt idx="467">
                  <c:v>7.5923999999998593</c:v>
                </c:pt>
                <c:pt idx="468">
                  <c:v>7.5895999999998596</c:v>
                </c:pt>
                <c:pt idx="469">
                  <c:v>7.5867999999998599</c:v>
                </c:pt>
                <c:pt idx="470">
                  <c:v>7.5839999999998602</c:v>
                </c:pt>
                <c:pt idx="471">
                  <c:v>7.5811999999998605</c:v>
                </c:pt>
                <c:pt idx="472">
                  <c:v>7.5783999999998608</c:v>
                </c:pt>
                <c:pt idx="473">
                  <c:v>7.5755999999998611</c:v>
                </c:pt>
                <c:pt idx="474">
                  <c:v>7.5727999999998614</c:v>
                </c:pt>
                <c:pt idx="475">
                  <c:v>7.5699999999998617</c:v>
                </c:pt>
                <c:pt idx="476">
                  <c:v>7.567199999999862</c:v>
                </c:pt>
                <c:pt idx="477">
                  <c:v>7.5643999999998623</c:v>
                </c:pt>
                <c:pt idx="478">
                  <c:v>7.5615999999998627</c:v>
                </c:pt>
                <c:pt idx="479">
                  <c:v>7.558799999999863</c:v>
                </c:pt>
                <c:pt idx="480">
                  <c:v>7.5559999999998633</c:v>
                </c:pt>
                <c:pt idx="481">
                  <c:v>7.5531999999998636</c:v>
                </c:pt>
                <c:pt idx="482">
                  <c:v>7.5503999999998639</c:v>
                </c:pt>
                <c:pt idx="483">
                  <c:v>7.5475999999998642</c:v>
                </c:pt>
                <c:pt idx="484">
                  <c:v>7.5447999999998645</c:v>
                </c:pt>
                <c:pt idx="485">
                  <c:v>7.5419999999998648</c:v>
                </c:pt>
                <c:pt idx="486">
                  <c:v>7.5391999999998651</c:v>
                </c:pt>
                <c:pt idx="487">
                  <c:v>7.5363999999998654</c:v>
                </c:pt>
                <c:pt idx="488">
                  <c:v>7.5335999999998657</c:v>
                </c:pt>
                <c:pt idx="489">
                  <c:v>7.530799999999866</c:v>
                </c:pt>
                <c:pt idx="490">
                  <c:v>7.5279999999998664</c:v>
                </c:pt>
                <c:pt idx="491">
                  <c:v>7.5251999999998667</c:v>
                </c:pt>
                <c:pt idx="492">
                  <c:v>7.522399999999867</c:v>
                </c:pt>
                <c:pt idx="493">
                  <c:v>7.5195999999998673</c:v>
                </c:pt>
                <c:pt idx="494">
                  <c:v>7.5167999999998676</c:v>
                </c:pt>
                <c:pt idx="495">
                  <c:v>7.5139999999998679</c:v>
                </c:pt>
                <c:pt idx="496">
                  <c:v>7.5111999999998682</c:v>
                </c:pt>
                <c:pt idx="497">
                  <c:v>7.5083999999998685</c:v>
                </c:pt>
                <c:pt idx="498">
                  <c:v>7.5055999999998688</c:v>
                </c:pt>
                <c:pt idx="499">
                  <c:v>7.5027999999998691</c:v>
                </c:pt>
                <c:pt idx="500">
                  <c:v>7.4999999999998694</c:v>
                </c:pt>
                <c:pt idx="501">
                  <c:v>7.4971999999998697</c:v>
                </c:pt>
                <c:pt idx="502">
                  <c:v>7.4943999999998701</c:v>
                </c:pt>
                <c:pt idx="503">
                  <c:v>7.4915999999998704</c:v>
                </c:pt>
                <c:pt idx="504">
                  <c:v>7.4887999999998707</c:v>
                </c:pt>
                <c:pt idx="505">
                  <c:v>7.485999999999871</c:v>
                </c:pt>
                <c:pt idx="506">
                  <c:v>7.4831999999998713</c:v>
                </c:pt>
                <c:pt idx="507">
                  <c:v>7.4803999999998716</c:v>
                </c:pt>
                <c:pt idx="508">
                  <c:v>7.4775999999998719</c:v>
                </c:pt>
                <c:pt idx="509">
                  <c:v>7.4747999999998722</c:v>
                </c:pt>
                <c:pt idx="510">
                  <c:v>7.4719999999998725</c:v>
                </c:pt>
                <c:pt idx="511">
                  <c:v>7.4691999999998728</c:v>
                </c:pt>
                <c:pt idx="512">
                  <c:v>7.4663999999998731</c:v>
                </c:pt>
                <c:pt idx="513">
                  <c:v>7.4635999999998734</c:v>
                </c:pt>
                <c:pt idx="514">
                  <c:v>7.4607999999998738</c:v>
                </c:pt>
                <c:pt idx="515">
                  <c:v>7.4579999999998741</c:v>
                </c:pt>
                <c:pt idx="516">
                  <c:v>7.4551999999998744</c:v>
                </c:pt>
                <c:pt idx="517">
                  <c:v>7.4523999999998747</c:v>
                </c:pt>
                <c:pt idx="518">
                  <c:v>7.449599999999875</c:v>
                </c:pt>
                <c:pt idx="519">
                  <c:v>7.4467999999998753</c:v>
                </c:pt>
                <c:pt idx="520">
                  <c:v>7.4439999999998756</c:v>
                </c:pt>
                <c:pt idx="521">
                  <c:v>7.4411999999998759</c:v>
                </c:pt>
                <c:pt idx="522">
                  <c:v>7.4383999999998762</c:v>
                </c:pt>
                <c:pt idx="523">
                  <c:v>7.4355999999998765</c:v>
                </c:pt>
                <c:pt idx="524">
                  <c:v>7.4327999999998768</c:v>
                </c:pt>
                <c:pt idx="525">
                  <c:v>7.4299999999998771</c:v>
                </c:pt>
                <c:pt idx="526">
                  <c:v>7.4271999999998775</c:v>
                </c:pt>
                <c:pt idx="527">
                  <c:v>7.4243999999998778</c:v>
                </c:pt>
                <c:pt idx="528">
                  <c:v>7.4215999999998781</c:v>
                </c:pt>
                <c:pt idx="529">
                  <c:v>7.4187999999998784</c:v>
                </c:pt>
                <c:pt idx="530">
                  <c:v>7.4159999999998787</c:v>
                </c:pt>
                <c:pt idx="531">
                  <c:v>7.413199999999879</c:v>
                </c:pt>
                <c:pt idx="532">
                  <c:v>7.4103999999998793</c:v>
                </c:pt>
                <c:pt idx="533">
                  <c:v>7.4075999999998796</c:v>
                </c:pt>
                <c:pt idx="534">
                  <c:v>7.4047999999998799</c:v>
                </c:pt>
                <c:pt idx="535">
                  <c:v>7.4019999999998802</c:v>
                </c:pt>
                <c:pt idx="536">
                  <c:v>7.3991999999998805</c:v>
                </c:pt>
                <c:pt idx="537">
                  <c:v>7.3963999999998808</c:v>
                </c:pt>
                <c:pt idx="538">
                  <c:v>7.3935999999998812</c:v>
                </c:pt>
                <c:pt idx="539">
                  <c:v>7.3907999999998815</c:v>
                </c:pt>
                <c:pt idx="540">
                  <c:v>7.3879999999998818</c:v>
                </c:pt>
                <c:pt idx="541">
                  <c:v>7.3851999999998821</c:v>
                </c:pt>
                <c:pt idx="542">
                  <c:v>7.3823999999998824</c:v>
                </c:pt>
                <c:pt idx="543">
                  <c:v>7.3795999999998827</c:v>
                </c:pt>
                <c:pt idx="544">
                  <c:v>7.376799999999883</c:v>
                </c:pt>
                <c:pt idx="545">
                  <c:v>7.3739999999998833</c:v>
                </c:pt>
                <c:pt idx="546">
                  <c:v>7.3711999999998836</c:v>
                </c:pt>
                <c:pt idx="547">
                  <c:v>7.3683999999998839</c:v>
                </c:pt>
                <c:pt idx="548">
                  <c:v>7.3655999999998842</c:v>
                </c:pt>
                <c:pt idx="549">
                  <c:v>7.3627999999998845</c:v>
                </c:pt>
                <c:pt idx="550">
                  <c:v>7.3599999999998849</c:v>
                </c:pt>
                <c:pt idx="551">
                  <c:v>7.3571999999998852</c:v>
                </c:pt>
                <c:pt idx="552">
                  <c:v>7.3543999999998855</c:v>
                </c:pt>
                <c:pt idx="553">
                  <c:v>7.3515999999998858</c:v>
                </c:pt>
                <c:pt idx="554">
                  <c:v>7.3487999999998861</c:v>
                </c:pt>
                <c:pt idx="555">
                  <c:v>7.3459999999998864</c:v>
                </c:pt>
                <c:pt idx="556">
                  <c:v>7.3431999999998867</c:v>
                </c:pt>
                <c:pt idx="557">
                  <c:v>7.340399999999887</c:v>
                </c:pt>
                <c:pt idx="558">
                  <c:v>7.3375999999998873</c:v>
                </c:pt>
                <c:pt idx="559">
                  <c:v>7.3347999999998876</c:v>
                </c:pt>
                <c:pt idx="560">
                  <c:v>7.3319999999998879</c:v>
                </c:pt>
                <c:pt idx="561">
                  <c:v>7.3291999999998882</c:v>
                </c:pt>
                <c:pt idx="562">
                  <c:v>7.3263999999998886</c:v>
                </c:pt>
                <c:pt idx="563">
                  <c:v>7.3235999999998889</c:v>
                </c:pt>
                <c:pt idx="564">
                  <c:v>7.3207999999998892</c:v>
                </c:pt>
                <c:pt idx="565">
                  <c:v>7.3179999999998895</c:v>
                </c:pt>
                <c:pt idx="566">
                  <c:v>7.3151999999998898</c:v>
                </c:pt>
                <c:pt idx="567">
                  <c:v>7.3123999999998901</c:v>
                </c:pt>
                <c:pt idx="568">
                  <c:v>7.3095999999998904</c:v>
                </c:pt>
                <c:pt idx="569">
                  <c:v>7.3067999999998907</c:v>
                </c:pt>
                <c:pt idx="570">
                  <c:v>7.303999999999891</c:v>
                </c:pt>
                <c:pt idx="571">
                  <c:v>7.3011999999998913</c:v>
                </c:pt>
                <c:pt idx="572">
                  <c:v>7.2983999999998916</c:v>
                </c:pt>
                <c:pt idx="573">
                  <c:v>7.2955999999998919</c:v>
                </c:pt>
                <c:pt idx="574">
                  <c:v>7.2927999999998923</c:v>
                </c:pt>
                <c:pt idx="575">
                  <c:v>7.2899999999998926</c:v>
                </c:pt>
                <c:pt idx="576">
                  <c:v>7.2871999999998929</c:v>
                </c:pt>
                <c:pt idx="577">
                  <c:v>7.2843999999998932</c:v>
                </c:pt>
                <c:pt idx="578">
                  <c:v>7.2815999999998935</c:v>
                </c:pt>
                <c:pt idx="579">
                  <c:v>7.2787999999998938</c:v>
                </c:pt>
                <c:pt idx="580">
                  <c:v>7.2759999999998941</c:v>
                </c:pt>
                <c:pt idx="581">
                  <c:v>7.2731999999998944</c:v>
                </c:pt>
                <c:pt idx="582">
                  <c:v>7.2703999999998947</c:v>
                </c:pt>
                <c:pt idx="583">
                  <c:v>7.267599999999895</c:v>
                </c:pt>
                <c:pt idx="584">
                  <c:v>7.2647999999998953</c:v>
                </c:pt>
                <c:pt idx="585">
                  <c:v>7.2619999999998956</c:v>
                </c:pt>
                <c:pt idx="586">
                  <c:v>7.259199999999896</c:v>
                </c:pt>
                <c:pt idx="587">
                  <c:v>7.2563999999998963</c:v>
                </c:pt>
                <c:pt idx="588">
                  <c:v>7.2535999999998966</c:v>
                </c:pt>
                <c:pt idx="589">
                  <c:v>7.2507999999998969</c:v>
                </c:pt>
                <c:pt idx="590">
                  <c:v>7.2479999999998972</c:v>
                </c:pt>
                <c:pt idx="591">
                  <c:v>7.2451999999998975</c:v>
                </c:pt>
                <c:pt idx="592">
                  <c:v>7.2423999999998978</c:v>
                </c:pt>
                <c:pt idx="593">
                  <c:v>7.2395999999998981</c:v>
                </c:pt>
                <c:pt idx="594">
                  <c:v>7.2367999999998984</c:v>
                </c:pt>
                <c:pt idx="595">
                  <c:v>7.2339999999998987</c:v>
                </c:pt>
                <c:pt idx="596">
                  <c:v>7.231199999999899</c:v>
                </c:pt>
                <c:pt idx="597">
                  <c:v>7.2283999999998994</c:v>
                </c:pt>
                <c:pt idx="598">
                  <c:v>7.2255999999998997</c:v>
                </c:pt>
                <c:pt idx="599">
                  <c:v>7.2227999999999</c:v>
                </c:pt>
                <c:pt idx="600">
                  <c:v>7.2199999999999003</c:v>
                </c:pt>
                <c:pt idx="601">
                  <c:v>7.2171999999999006</c:v>
                </c:pt>
                <c:pt idx="602">
                  <c:v>7.2143999999999009</c:v>
                </c:pt>
                <c:pt idx="603">
                  <c:v>7.2115999999999012</c:v>
                </c:pt>
                <c:pt idx="604">
                  <c:v>7.2087999999999015</c:v>
                </c:pt>
                <c:pt idx="605">
                  <c:v>7.2059999999999018</c:v>
                </c:pt>
                <c:pt idx="606">
                  <c:v>7.2031999999999021</c:v>
                </c:pt>
                <c:pt idx="607">
                  <c:v>7.2003999999999024</c:v>
                </c:pt>
                <c:pt idx="608">
                  <c:v>7.1975999999999027</c:v>
                </c:pt>
                <c:pt idx="609">
                  <c:v>7.1947999999999031</c:v>
                </c:pt>
                <c:pt idx="610">
                  <c:v>7.1919999999999034</c:v>
                </c:pt>
                <c:pt idx="611">
                  <c:v>7.1891999999999037</c:v>
                </c:pt>
                <c:pt idx="612">
                  <c:v>7.186399999999904</c:v>
                </c:pt>
                <c:pt idx="613">
                  <c:v>7.1835999999999043</c:v>
                </c:pt>
                <c:pt idx="614">
                  <c:v>7.1807999999999046</c:v>
                </c:pt>
                <c:pt idx="615">
                  <c:v>7.1779999999999049</c:v>
                </c:pt>
                <c:pt idx="616">
                  <c:v>7.1751999999999052</c:v>
                </c:pt>
                <c:pt idx="617">
                  <c:v>7.1723999999999055</c:v>
                </c:pt>
                <c:pt idx="618">
                  <c:v>7.1695999999999058</c:v>
                </c:pt>
                <c:pt idx="619">
                  <c:v>7.1667999999999061</c:v>
                </c:pt>
                <c:pt idx="620">
                  <c:v>7.1639999999999064</c:v>
                </c:pt>
                <c:pt idx="621">
                  <c:v>7.1611999999999068</c:v>
                </c:pt>
                <c:pt idx="622">
                  <c:v>7.1583999999999071</c:v>
                </c:pt>
                <c:pt idx="623">
                  <c:v>7.1555999999999074</c:v>
                </c:pt>
                <c:pt idx="624">
                  <c:v>7.1527999999999077</c:v>
                </c:pt>
                <c:pt idx="625">
                  <c:v>7.149999999999908</c:v>
                </c:pt>
                <c:pt idx="626">
                  <c:v>7.1471999999999083</c:v>
                </c:pt>
                <c:pt idx="627">
                  <c:v>7.1443999999999086</c:v>
                </c:pt>
                <c:pt idx="628">
                  <c:v>7.1415999999999089</c:v>
                </c:pt>
                <c:pt idx="629">
                  <c:v>7.1387999999999092</c:v>
                </c:pt>
                <c:pt idx="630">
                  <c:v>7.1359999999999095</c:v>
                </c:pt>
                <c:pt idx="631">
                  <c:v>7.1331999999999098</c:v>
                </c:pt>
                <c:pt idx="632">
                  <c:v>7.1303999999999101</c:v>
                </c:pt>
                <c:pt idx="633">
                  <c:v>7.1275999999999105</c:v>
                </c:pt>
                <c:pt idx="634">
                  <c:v>7.1247999999999108</c:v>
                </c:pt>
                <c:pt idx="635">
                  <c:v>7.1219999999999111</c:v>
                </c:pt>
                <c:pt idx="636">
                  <c:v>7.1191999999999114</c:v>
                </c:pt>
                <c:pt idx="637">
                  <c:v>7.1163999999999117</c:v>
                </c:pt>
                <c:pt idx="638">
                  <c:v>7.113599999999912</c:v>
                </c:pt>
                <c:pt idx="639">
                  <c:v>7.1107999999999123</c:v>
                </c:pt>
                <c:pt idx="640">
                  <c:v>7.1079999999999126</c:v>
                </c:pt>
                <c:pt idx="641">
                  <c:v>7.1051999999999129</c:v>
                </c:pt>
                <c:pt idx="642">
                  <c:v>7.1023999999999132</c:v>
                </c:pt>
                <c:pt idx="643">
                  <c:v>7.0995999999999135</c:v>
                </c:pt>
                <c:pt idx="644">
                  <c:v>7.0967999999999138</c:v>
                </c:pt>
                <c:pt idx="645">
                  <c:v>7.0939999999999142</c:v>
                </c:pt>
                <c:pt idx="646">
                  <c:v>7.0911999999999145</c:v>
                </c:pt>
                <c:pt idx="647">
                  <c:v>7.0883999999999148</c:v>
                </c:pt>
                <c:pt idx="648">
                  <c:v>7.0855999999999151</c:v>
                </c:pt>
                <c:pt idx="649">
                  <c:v>7.0827999999999154</c:v>
                </c:pt>
                <c:pt idx="650">
                  <c:v>7.0799999999999157</c:v>
                </c:pt>
                <c:pt idx="651">
                  <c:v>7.077199999999916</c:v>
                </c:pt>
                <c:pt idx="652">
                  <c:v>7.0743999999999163</c:v>
                </c:pt>
                <c:pt idx="653">
                  <c:v>7.0715999999999166</c:v>
                </c:pt>
                <c:pt idx="654">
                  <c:v>7.0687999999999169</c:v>
                </c:pt>
                <c:pt idx="655">
                  <c:v>7.0659999999999172</c:v>
                </c:pt>
                <c:pt idx="656">
                  <c:v>7.0631999999999175</c:v>
                </c:pt>
                <c:pt idx="657">
                  <c:v>7.0603999999999179</c:v>
                </c:pt>
                <c:pt idx="658">
                  <c:v>7.0575999999999182</c:v>
                </c:pt>
                <c:pt idx="659">
                  <c:v>7.0547999999999185</c:v>
                </c:pt>
                <c:pt idx="660">
                  <c:v>7.0519999999999188</c:v>
                </c:pt>
                <c:pt idx="661">
                  <c:v>7.0491999999999191</c:v>
                </c:pt>
                <c:pt idx="662">
                  <c:v>7.0463999999999194</c:v>
                </c:pt>
                <c:pt idx="663">
                  <c:v>7.0435999999999197</c:v>
                </c:pt>
                <c:pt idx="664">
                  <c:v>7.04079999999992</c:v>
                </c:pt>
                <c:pt idx="665">
                  <c:v>7.0379999999999203</c:v>
                </c:pt>
                <c:pt idx="666">
                  <c:v>7.0351999999999206</c:v>
                </c:pt>
                <c:pt idx="667">
                  <c:v>7.0323999999999209</c:v>
                </c:pt>
                <c:pt idx="668">
                  <c:v>7.0295999999999212</c:v>
                </c:pt>
                <c:pt idx="669">
                  <c:v>7.0267999999999216</c:v>
                </c:pt>
                <c:pt idx="670">
                  <c:v>7.0239999999999219</c:v>
                </c:pt>
                <c:pt idx="671">
                  <c:v>7.0211999999999222</c:v>
                </c:pt>
                <c:pt idx="672">
                  <c:v>7.0183999999999225</c:v>
                </c:pt>
                <c:pt idx="673">
                  <c:v>7.0155999999999228</c:v>
                </c:pt>
                <c:pt idx="674">
                  <c:v>7.0127999999999231</c:v>
                </c:pt>
                <c:pt idx="675">
                  <c:v>7.0099999999999234</c:v>
                </c:pt>
                <c:pt idx="676">
                  <c:v>7.0071999999999237</c:v>
                </c:pt>
                <c:pt idx="677">
                  <c:v>7.004399999999924</c:v>
                </c:pt>
                <c:pt idx="678">
                  <c:v>7.0015999999999243</c:v>
                </c:pt>
                <c:pt idx="679">
                  <c:v>6.9987999999999246</c:v>
                </c:pt>
                <c:pt idx="680">
                  <c:v>6.9959999999999249</c:v>
                </c:pt>
                <c:pt idx="681">
                  <c:v>6.9931999999999253</c:v>
                </c:pt>
                <c:pt idx="682">
                  <c:v>6.9903999999999256</c:v>
                </c:pt>
                <c:pt idx="683">
                  <c:v>6.9875999999999259</c:v>
                </c:pt>
                <c:pt idx="684">
                  <c:v>6.9847999999999262</c:v>
                </c:pt>
                <c:pt idx="685">
                  <c:v>6.9819999999999265</c:v>
                </c:pt>
                <c:pt idx="686">
                  <c:v>6.9791999999999268</c:v>
                </c:pt>
                <c:pt idx="687">
                  <c:v>6.9763999999999271</c:v>
                </c:pt>
                <c:pt idx="688">
                  <c:v>6.9735999999999274</c:v>
                </c:pt>
                <c:pt idx="689">
                  <c:v>6.9707999999999277</c:v>
                </c:pt>
                <c:pt idx="690">
                  <c:v>6.967999999999928</c:v>
                </c:pt>
                <c:pt idx="691">
                  <c:v>6.9651999999999283</c:v>
                </c:pt>
                <c:pt idx="692">
                  <c:v>6.9623999999999286</c:v>
                </c:pt>
                <c:pt idx="693">
                  <c:v>6.959599999999929</c:v>
                </c:pt>
                <c:pt idx="694">
                  <c:v>6.9567999999999293</c:v>
                </c:pt>
                <c:pt idx="695">
                  <c:v>6.9539999999999296</c:v>
                </c:pt>
                <c:pt idx="696">
                  <c:v>6.9511999999999299</c:v>
                </c:pt>
                <c:pt idx="697">
                  <c:v>6.9483999999999302</c:v>
                </c:pt>
                <c:pt idx="698">
                  <c:v>6.9455999999999305</c:v>
                </c:pt>
                <c:pt idx="699">
                  <c:v>6.9427999999999308</c:v>
                </c:pt>
                <c:pt idx="700">
                  <c:v>6.9399999999999311</c:v>
                </c:pt>
                <c:pt idx="701">
                  <c:v>6.9371999999999314</c:v>
                </c:pt>
                <c:pt idx="702">
                  <c:v>6.9343999999999317</c:v>
                </c:pt>
                <c:pt idx="703">
                  <c:v>6.931599999999932</c:v>
                </c:pt>
                <c:pt idx="704">
                  <c:v>6.9287999999999323</c:v>
                </c:pt>
                <c:pt idx="705">
                  <c:v>6.9259999999999327</c:v>
                </c:pt>
                <c:pt idx="706">
                  <c:v>6.923199999999933</c:v>
                </c:pt>
                <c:pt idx="707">
                  <c:v>6.9203999999999333</c:v>
                </c:pt>
                <c:pt idx="708">
                  <c:v>6.9175999999999336</c:v>
                </c:pt>
                <c:pt idx="709">
                  <c:v>6.9147999999999339</c:v>
                </c:pt>
                <c:pt idx="710">
                  <c:v>6.9119999999999342</c:v>
                </c:pt>
                <c:pt idx="711">
                  <c:v>6.9091999999999345</c:v>
                </c:pt>
                <c:pt idx="712">
                  <c:v>6.9063999999999348</c:v>
                </c:pt>
                <c:pt idx="713">
                  <c:v>6.9035999999999351</c:v>
                </c:pt>
                <c:pt idx="714">
                  <c:v>6.9007999999999354</c:v>
                </c:pt>
                <c:pt idx="715">
                  <c:v>6.8979999999999357</c:v>
                </c:pt>
                <c:pt idx="716">
                  <c:v>6.895199999999936</c:v>
                </c:pt>
                <c:pt idx="717">
                  <c:v>6.8923999999999364</c:v>
                </c:pt>
                <c:pt idx="718">
                  <c:v>6.8895999999999367</c:v>
                </c:pt>
                <c:pt idx="719">
                  <c:v>6.886799999999937</c:v>
                </c:pt>
                <c:pt idx="720">
                  <c:v>6.8839999999999373</c:v>
                </c:pt>
                <c:pt idx="721">
                  <c:v>6.8811999999999376</c:v>
                </c:pt>
                <c:pt idx="722">
                  <c:v>6.8783999999999379</c:v>
                </c:pt>
                <c:pt idx="723">
                  <c:v>6.8755999999999382</c:v>
                </c:pt>
                <c:pt idx="724">
                  <c:v>6.8727999999999385</c:v>
                </c:pt>
                <c:pt idx="725">
                  <c:v>6.8699999999999388</c:v>
                </c:pt>
                <c:pt idx="726">
                  <c:v>6.8671999999999391</c:v>
                </c:pt>
                <c:pt idx="727">
                  <c:v>6.8643999999999394</c:v>
                </c:pt>
                <c:pt idx="728">
                  <c:v>6.8615999999999397</c:v>
                </c:pt>
                <c:pt idx="729">
                  <c:v>6.8587999999999401</c:v>
                </c:pt>
                <c:pt idx="730">
                  <c:v>6.8559999999999404</c:v>
                </c:pt>
                <c:pt idx="731">
                  <c:v>6.8531999999999407</c:v>
                </c:pt>
                <c:pt idx="732">
                  <c:v>6.850399999999941</c:v>
                </c:pt>
                <c:pt idx="733">
                  <c:v>6.8475999999999413</c:v>
                </c:pt>
                <c:pt idx="734">
                  <c:v>6.8447999999999416</c:v>
                </c:pt>
                <c:pt idx="735">
                  <c:v>6.8419999999999419</c:v>
                </c:pt>
                <c:pt idx="736">
                  <c:v>6.8391999999999422</c:v>
                </c:pt>
                <c:pt idx="737">
                  <c:v>6.8363999999999425</c:v>
                </c:pt>
                <c:pt idx="738">
                  <c:v>6.8335999999999428</c:v>
                </c:pt>
                <c:pt idx="739">
                  <c:v>6.8307999999999431</c:v>
                </c:pt>
                <c:pt idx="740">
                  <c:v>6.8279999999999434</c:v>
                </c:pt>
                <c:pt idx="741">
                  <c:v>6.8251999999999438</c:v>
                </c:pt>
                <c:pt idx="742">
                  <c:v>6.8223999999999441</c:v>
                </c:pt>
                <c:pt idx="743">
                  <c:v>6.8195999999999444</c:v>
                </c:pt>
                <c:pt idx="744">
                  <c:v>6.8167999999999447</c:v>
                </c:pt>
                <c:pt idx="745">
                  <c:v>6.813999999999945</c:v>
                </c:pt>
                <c:pt idx="746">
                  <c:v>6.8111999999999453</c:v>
                </c:pt>
                <c:pt idx="747">
                  <c:v>6.8083999999999456</c:v>
                </c:pt>
                <c:pt idx="748">
                  <c:v>6.8055999999999459</c:v>
                </c:pt>
                <c:pt idx="749">
                  <c:v>6.8027999999999462</c:v>
                </c:pt>
                <c:pt idx="750">
                  <c:v>6.7999999999999465</c:v>
                </c:pt>
                <c:pt idx="751">
                  <c:v>6.7971999999999468</c:v>
                </c:pt>
                <c:pt idx="752">
                  <c:v>6.7943999999999471</c:v>
                </c:pt>
                <c:pt idx="753">
                  <c:v>6.7915999999999475</c:v>
                </c:pt>
                <c:pt idx="754">
                  <c:v>6.7887999999999478</c:v>
                </c:pt>
                <c:pt idx="755">
                  <c:v>6.7859999999999481</c:v>
                </c:pt>
                <c:pt idx="756">
                  <c:v>6.7831999999999484</c:v>
                </c:pt>
                <c:pt idx="757">
                  <c:v>6.7803999999999487</c:v>
                </c:pt>
                <c:pt idx="758">
                  <c:v>6.777599999999949</c:v>
                </c:pt>
                <c:pt idx="759">
                  <c:v>6.7747999999999493</c:v>
                </c:pt>
                <c:pt idx="760">
                  <c:v>6.7719999999999496</c:v>
                </c:pt>
                <c:pt idx="761">
                  <c:v>6.7691999999999499</c:v>
                </c:pt>
                <c:pt idx="762">
                  <c:v>6.7663999999999502</c:v>
                </c:pt>
                <c:pt idx="763">
                  <c:v>6.7635999999999505</c:v>
                </c:pt>
                <c:pt idx="764">
                  <c:v>6.7607999999999508</c:v>
                </c:pt>
                <c:pt idx="765">
                  <c:v>6.7579999999999512</c:v>
                </c:pt>
                <c:pt idx="766">
                  <c:v>6.7551999999999515</c:v>
                </c:pt>
                <c:pt idx="767">
                  <c:v>6.7523999999999518</c:v>
                </c:pt>
                <c:pt idx="768">
                  <c:v>6.7495999999999521</c:v>
                </c:pt>
                <c:pt idx="769">
                  <c:v>6.7467999999999524</c:v>
                </c:pt>
                <c:pt idx="770">
                  <c:v>6.7439999999999527</c:v>
                </c:pt>
                <c:pt idx="771">
                  <c:v>6.741199999999953</c:v>
                </c:pt>
                <c:pt idx="772">
                  <c:v>6.7383999999999533</c:v>
                </c:pt>
                <c:pt idx="773">
                  <c:v>6.7355999999999536</c:v>
                </c:pt>
                <c:pt idx="774">
                  <c:v>6.7327999999999539</c:v>
                </c:pt>
                <c:pt idx="775">
                  <c:v>6.7299999999999542</c:v>
                </c:pt>
                <c:pt idx="776">
                  <c:v>6.7271999999999545</c:v>
                </c:pt>
                <c:pt idx="777">
                  <c:v>6.7243999999999549</c:v>
                </c:pt>
                <c:pt idx="778">
                  <c:v>6.7215999999999552</c:v>
                </c:pt>
                <c:pt idx="779">
                  <c:v>6.7187999999999555</c:v>
                </c:pt>
                <c:pt idx="780">
                  <c:v>6.7159999999999558</c:v>
                </c:pt>
                <c:pt idx="781">
                  <c:v>6.7131999999999561</c:v>
                </c:pt>
                <c:pt idx="782">
                  <c:v>6.7103999999999564</c:v>
                </c:pt>
                <c:pt idx="783">
                  <c:v>6.7075999999999567</c:v>
                </c:pt>
                <c:pt idx="784">
                  <c:v>6.704799999999957</c:v>
                </c:pt>
                <c:pt idx="785">
                  <c:v>6.7019999999999573</c:v>
                </c:pt>
                <c:pt idx="786">
                  <c:v>6.6991999999999576</c:v>
                </c:pt>
                <c:pt idx="787">
                  <c:v>6.6963999999999579</c:v>
                </c:pt>
                <c:pt idx="788">
                  <c:v>6.6935999999999582</c:v>
                </c:pt>
                <c:pt idx="789">
                  <c:v>6.6907999999999586</c:v>
                </c:pt>
                <c:pt idx="790">
                  <c:v>6.6879999999999589</c:v>
                </c:pt>
                <c:pt idx="791">
                  <c:v>6.6851999999999592</c:v>
                </c:pt>
                <c:pt idx="792">
                  <c:v>6.6823999999999595</c:v>
                </c:pt>
                <c:pt idx="793">
                  <c:v>6.6795999999999598</c:v>
                </c:pt>
                <c:pt idx="794">
                  <c:v>6.6767999999999601</c:v>
                </c:pt>
                <c:pt idx="795">
                  <c:v>6.6739999999999604</c:v>
                </c:pt>
                <c:pt idx="796">
                  <c:v>6.6711999999999607</c:v>
                </c:pt>
                <c:pt idx="797">
                  <c:v>6.668399999999961</c:v>
                </c:pt>
                <c:pt idx="798">
                  <c:v>6.6655999999999613</c:v>
                </c:pt>
                <c:pt idx="799">
                  <c:v>6.6627999999999616</c:v>
                </c:pt>
                <c:pt idx="800">
                  <c:v>6.659999999999962</c:v>
                </c:pt>
                <c:pt idx="801">
                  <c:v>6.6571999999999623</c:v>
                </c:pt>
                <c:pt idx="802">
                  <c:v>6.6543999999999626</c:v>
                </c:pt>
                <c:pt idx="803">
                  <c:v>6.6515999999999629</c:v>
                </c:pt>
                <c:pt idx="804">
                  <c:v>6.6487999999999632</c:v>
                </c:pt>
                <c:pt idx="805">
                  <c:v>6.6459999999999635</c:v>
                </c:pt>
                <c:pt idx="806">
                  <c:v>6.6431999999999638</c:v>
                </c:pt>
                <c:pt idx="807">
                  <c:v>6.6403999999999641</c:v>
                </c:pt>
                <c:pt idx="808">
                  <c:v>6.6375999999999644</c:v>
                </c:pt>
                <c:pt idx="809">
                  <c:v>6.6347999999999647</c:v>
                </c:pt>
                <c:pt idx="810">
                  <c:v>6.631999999999965</c:v>
                </c:pt>
                <c:pt idx="811">
                  <c:v>6.6291999999999653</c:v>
                </c:pt>
                <c:pt idx="812">
                  <c:v>6.6263999999999657</c:v>
                </c:pt>
                <c:pt idx="813">
                  <c:v>6.623599999999966</c:v>
                </c:pt>
                <c:pt idx="814">
                  <c:v>6.6207999999999663</c:v>
                </c:pt>
                <c:pt idx="815">
                  <c:v>6.6179999999999666</c:v>
                </c:pt>
                <c:pt idx="816">
                  <c:v>6.6151999999999669</c:v>
                </c:pt>
                <c:pt idx="817">
                  <c:v>6.6123999999999672</c:v>
                </c:pt>
                <c:pt idx="818">
                  <c:v>6.6095999999999675</c:v>
                </c:pt>
                <c:pt idx="819">
                  <c:v>6.6067999999999678</c:v>
                </c:pt>
                <c:pt idx="820">
                  <c:v>6.6039999999999681</c:v>
                </c:pt>
                <c:pt idx="821">
                  <c:v>6.6011999999999684</c:v>
                </c:pt>
                <c:pt idx="822">
                  <c:v>6.5983999999999687</c:v>
                </c:pt>
                <c:pt idx="823">
                  <c:v>6.595599999999969</c:v>
                </c:pt>
                <c:pt idx="824">
                  <c:v>6.5927999999999694</c:v>
                </c:pt>
                <c:pt idx="825">
                  <c:v>6.5899999999999697</c:v>
                </c:pt>
                <c:pt idx="826">
                  <c:v>6.58719999999997</c:v>
                </c:pt>
                <c:pt idx="827">
                  <c:v>6.5843999999999703</c:v>
                </c:pt>
                <c:pt idx="828">
                  <c:v>6.5815999999999706</c:v>
                </c:pt>
                <c:pt idx="829">
                  <c:v>6.5787999999999709</c:v>
                </c:pt>
                <c:pt idx="830">
                  <c:v>6.5759999999999712</c:v>
                </c:pt>
                <c:pt idx="831">
                  <c:v>6.5731999999999715</c:v>
                </c:pt>
                <c:pt idx="832">
                  <c:v>6.5703999999999718</c:v>
                </c:pt>
                <c:pt idx="833">
                  <c:v>6.5675999999999721</c:v>
                </c:pt>
                <c:pt idx="834">
                  <c:v>6.5647999999999724</c:v>
                </c:pt>
                <c:pt idx="835">
                  <c:v>6.5619999999999727</c:v>
                </c:pt>
                <c:pt idx="836">
                  <c:v>6.5591999999999731</c:v>
                </c:pt>
                <c:pt idx="837">
                  <c:v>6.5563999999999734</c:v>
                </c:pt>
                <c:pt idx="838">
                  <c:v>6.5535999999999737</c:v>
                </c:pt>
                <c:pt idx="839">
                  <c:v>6.550799999999974</c:v>
                </c:pt>
                <c:pt idx="840">
                  <c:v>6.5479999999999743</c:v>
                </c:pt>
                <c:pt idx="841">
                  <c:v>6.5451999999999746</c:v>
                </c:pt>
                <c:pt idx="842">
                  <c:v>6.5423999999999749</c:v>
                </c:pt>
                <c:pt idx="843">
                  <c:v>6.5395999999999752</c:v>
                </c:pt>
                <c:pt idx="844">
                  <c:v>6.5367999999999755</c:v>
                </c:pt>
                <c:pt idx="845">
                  <c:v>6.5339999999999758</c:v>
                </c:pt>
                <c:pt idx="846">
                  <c:v>6.5311999999999761</c:v>
                </c:pt>
                <c:pt idx="847">
                  <c:v>6.5283999999999764</c:v>
                </c:pt>
                <c:pt idx="848">
                  <c:v>6.5255999999999768</c:v>
                </c:pt>
                <c:pt idx="849">
                  <c:v>6.5227999999999771</c:v>
                </c:pt>
                <c:pt idx="850">
                  <c:v>6.5199999999999774</c:v>
                </c:pt>
                <c:pt idx="851">
                  <c:v>6.5171999999999777</c:v>
                </c:pt>
                <c:pt idx="852">
                  <c:v>6.514399999999978</c:v>
                </c:pt>
                <c:pt idx="853">
                  <c:v>6.5115999999999783</c:v>
                </c:pt>
                <c:pt idx="854">
                  <c:v>6.5087999999999786</c:v>
                </c:pt>
                <c:pt idx="855">
                  <c:v>6.5059999999999789</c:v>
                </c:pt>
                <c:pt idx="856">
                  <c:v>6.5031999999999792</c:v>
                </c:pt>
                <c:pt idx="857">
                  <c:v>6.5003999999999795</c:v>
                </c:pt>
                <c:pt idx="858">
                  <c:v>6.4975999999999798</c:v>
                </c:pt>
                <c:pt idx="859">
                  <c:v>6.4947999999999801</c:v>
                </c:pt>
                <c:pt idx="860">
                  <c:v>6.4919999999999805</c:v>
                </c:pt>
                <c:pt idx="861">
                  <c:v>6.4891999999999808</c:v>
                </c:pt>
                <c:pt idx="862">
                  <c:v>6.4863999999999811</c:v>
                </c:pt>
                <c:pt idx="863">
                  <c:v>6.4835999999999814</c:v>
                </c:pt>
                <c:pt idx="864">
                  <c:v>6.4807999999999817</c:v>
                </c:pt>
                <c:pt idx="865">
                  <c:v>6.477999999999982</c:v>
                </c:pt>
                <c:pt idx="866">
                  <c:v>6.4751999999999823</c:v>
                </c:pt>
                <c:pt idx="867">
                  <c:v>6.4723999999999826</c:v>
                </c:pt>
                <c:pt idx="868">
                  <c:v>6.4695999999999829</c:v>
                </c:pt>
                <c:pt idx="869">
                  <c:v>6.4667999999999832</c:v>
                </c:pt>
                <c:pt idx="870">
                  <c:v>6.4639999999999835</c:v>
                </c:pt>
                <c:pt idx="871">
                  <c:v>6.4611999999999838</c:v>
                </c:pt>
                <c:pt idx="872">
                  <c:v>6.4583999999999842</c:v>
                </c:pt>
                <c:pt idx="873">
                  <c:v>6.4555999999999845</c:v>
                </c:pt>
                <c:pt idx="874">
                  <c:v>6.4527999999999848</c:v>
                </c:pt>
                <c:pt idx="875">
                  <c:v>6.4499999999999851</c:v>
                </c:pt>
                <c:pt idx="876">
                  <c:v>6.4471999999999854</c:v>
                </c:pt>
                <c:pt idx="877">
                  <c:v>6.4443999999999857</c:v>
                </c:pt>
                <c:pt idx="878">
                  <c:v>6.441599999999986</c:v>
                </c:pt>
                <c:pt idx="879">
                  <c:v>6.4387999999999863</c:v>
                </c:pt>
                <c:pt idx="880">
                  <c:v>6.4359999999999866</c:v>
                </c:pt>
                <c:pt idx="881">
                  <c:v>6.4331999999999869</c:v>
                </c:pt>
                <c:pt idx="882">
                  <c:v>6.4303999999999872</c:v>
                </c:pt>
                <c:pt idx="883">
                  <c:v>6.4275999999999875</c:v>
                </c:pt>
                <c:pt idx="884">
                  <c:v>6.4247999999999879</c:v>
                </c:pt>
                <c:pt idx="885">
                  <c:v>6.4219999999999882</c:v>
                </c:pt>
                <c:pt idx="886">
                  <c:v>6.4191999999999885</c:v>
                </c:pt>
                <c:pt idx="887">
                  <c:v>6.4163999999999888</c:v>
                </c:pt>
                <c:pt idx="888">
                  <c:v>6.4135999999999891</c:v>
                </c:pt>
                <c:pt idx="889">
                  <c:v>6.4107999999999894</c:v>
                </c:pt>
                <c:pt idx="890">
                  <c:v>6.4079999999999897</c:v>
                </c:pt>
                <c:pt idx="891">
                  <c:v>6.40519999999999</c:v>
                </c:pt>
                <c:pt idx="892">
                  <c:v>6.4023999999999903</c:v>
                </c:pt>
                <c:pt idx="893">
                  <c:v>6.3995999999999906</c:v>
                </c:pt>
                <c:pt idx="894">
                  <c:v>6.3967999999999909</c:v>
                </c:pt>
                <c:pt idx="895">
                  <c:v>6.3939999999999912</c:v>
                </c:pt>
                <c:pt idx="896">
                  <c:v>6.3911999999999916</c:v>
                </c:pt>
                <c:pt idx="897">
                  <c:v>6.3883999999999919</c:v>
                </c:pt>
                <c:pt idx="898">
                  <c:v>6.3855999999999922</c:v>
                </c:pt>
                <c:pt idx="899">
                  <c:v>6.3827999999999925</c:v>
                </c:pt>
                <c:pt idx="900">
                  <c:v>6.3799999999999928</c:v>
                </c:pt>
                <c:pt idx="901">
                  <c:v>6.3771999999999931</c:v>
                </c:pt>
                <c:pt idx="902">
                  <c:v>6.3743999999999934</c:v>
                </c:pt>
                <c:pt idx="903">
                  <c:v>6.3715999999999937</c:v>
                </c:pt>
                <c:pt idx="904">
                  <c:v>6.368799999999994</c:v>
                </c:pt>
                <c:pt idx="905">
                  <c:v>6.3659999999999943</c:v>
                </c:pt>
                <c:pt idx="906">
                  <c:v>6.3631999999999946</c:v>
                </c:pt>
                <c:pt idx="907">
                  <c:v>6.3603999999999949</c:v>
                </c:pt>
                <c:pt idx="908">
                  <c:v>6.3575999999999953</c:v>
                </c:pt>
                <c:pt idx="909">
                  <c:v>6.3547999999999956</c:v>
                </c:pt>
                <c:pt idx="910">
                  <c:v>6.3519999999999959</c:v>
                </c:pt>
                <c:pt idx="911">
                  <c:v>6.3491999999999962</c:v>
                </c:pt>
                <c:pt idx="912">
                  <c:v>6.3463999999999965</c:v>
                </c:pt>
                <c:pt idx="913">
                  <c:v>6.3435999999999968</c:v>
                </c:pt>
                <c:pt idx="914">
                  <c:v>6.3407999999999971</c:v>
                </c:pt>
                <c:pt idx="915">
                  <c:v>6.3379999999999974</c:v>
                </c:pt>
                <c:pt idx="916">
                  <c:v>6.3351999999999977</c:v>
                </c:pt>
                <c:pt idx="917">
                  <c:v>6.332399999999998</c:v>
                </c:pt>
                <c:pt idx="918">
                  <c:v>6.3295999999999983</c:v>
                </c:pt>
                <c:pt idx="919">
                  <c:v>6.3267999999999986</c:v>
                </c:pt>
                <c:pt idx="920">
                  <c:v>6.323999999999999</c:v>
                </c:pt>
                <c:pt idx="921">
                  <c:v>6.3211999999999993</c:v>
                </c:pt>
                <c:pt idx="922">
                  <c:v>6.3183999999999996</c:v>
                </c:pt>
                <c:pt idx="923">
                  <c:v>6.3155999999999999</c:v>
                </c:pt>
                <c:pt idx="924">
                  <c:v>6.3128000000000002</c:v>
                </c:pt>
                <c:pt idx="925">
                  <c:v>6.3100000000000005</c:v>
                </c:pt>
                <c:pt idx="926">
                  <c:v>6.3072000000000008</c:v>
                </c:pt>
                <c:pt idx="927">
                  <c:v>6.3044000000000011</c:v>
                </c:pt>
                <c:pt idx="928">
                  <c:v>6.3016000000000014</c:v>
                </c:pt>
                <c:pt idx="929">
                  <c:v>6.2988000000000017</c:v>
                </c:pt>
                <c:pt idx="930">
                  <c:v>6.296000000000002</c:v>
                </c:pt>
                <c:pt idx="931">
                  <c:v>6.2932000000000023</c:v>
                </c:pt>
                <c:pt idx="932">
                  <c:v>6.2904000000000027</c:v>
                </c:pt>
                <c:pt idx="933">
                  <c:v>6.287600000000003</c:v>
                </c:pt>
                <c:pt idx="934">
                  <c:v>6.2848000000000033</c:v>
                </c:pt>
                <c:pt idx="935">
                  <c:v>6.2820000000000036</c:v>
                </c:pt>
                <c:pt idx="936">
                  <c:v>6.2792000000000039</c:v>
                </c:pt>
                <c:pt idx="937">
                  <c:v>6.2764000000000042</c:v>
                </c:pt>
                <c:pt idx="938">
                  <c:v>6.2736000000000045</c:v>
                </c:pt>
                <c:pt idx="939">
                  <c:v>6.2708000000000048</c:v>
                </c:pt>
                <c:pt idx="940">
                  <c:v>6.2680000000000051</c:v>
                </c:pt>
                <c:pt idx="941">
                  <c:v>6.2652000000000054</c:v>
                </c:pt>
                <c:pt idx="942">
                  <c:v>6.2624000000000057</c:v>
                </c:pt>
                <c:pt idx="943">
                  <c:v>6.259600000000006</c:v>
                </c:pt>
                <c:pt idx="944">
                  <c:v>6.2568000000000064</c:v>
                </c:pt>
                <c:pt idx="945">
                  <c:v>6.2540000000000067</c:v>
                </c:pt>
                <c:pt idx="946">
                  <c:v>6.251200000000007</c:v>
                </c:pt>
                <c:pt idx="947">
                  <c:v>6.2484000000000073</c:v>
                </c:pt>
                <c:pt idx="948">
                  <c:v>6.2456000000000076</c:v>
                </c:pt>
                <c:pt idx="949">
                  <c:v>6.2428000000000079</c:v>
                </c:pt>
                <c:pt idx="950">
                  <c:v>6.2400000000000082</c:v>
                </c:pt>
                <c:pt idx="951">
                  <c:v>6.2372000000000085</c:v>
                </c:pt>
                <c:pt idx="952">
                  <c:v>6.2344000000000088</c:v>
                </c:pt>
                <c:pt idx="953">
                  <c:v>6.2316000000000091</c:v>
                </c:pt>
                <c:pt idx="954">
                  <c:v>6.2288000000000094</c:v>
                </c:pt>
                <c:pt idx="955">
                  <c:v>6.2260000000000097</c:v>
                </c:pt>
                <c:pt idx="956">
                  <c:v>6.2232000000000101</c:v>
                </c:pt>
                <c:pt idx="957">
                  <c:v>6.2204000000000104</c:v>
                </c:pt>
                <c:pt idx="958">
                  <c:v>6.2176000000000107</c:v>
                </c:pt>
                <c:pt idx="959">
                  <c:v>6.214800000000011</c:v>
                </c:pt>
                <c:pt idx="960">
                  <c:v>6.2120000000000113</c:v>
                </c:pt>
                <c:pt idx="961">
                  <c:v>6.2092000000000116</c:v>
                </c:pt>
                <c:pt idx="962">
                  <c:v>6.2064000000000119</c:v>
                </c:pt>
                <c:pt idx="963">
                  <c:v>6.2036000000000122</c:v>
                </c:pt>
                <c:pt idx="964">
                  <c:v>6.2008000000000125</c:v>
                </c:pt>
                <c:pt idx="965">
                  <c:v>6.1980000000000128</c:v>
                </c:pt>
                <c:pt idx="966">
                  <c:v>6.1952000000000131</c:v>
                </c:pt>
                <c:pt idx="967">
                  <c:v>6.1924000000000134</c:v>
                </c:pt>
                <c:pt idx="968">
                  <c:v>6.1896000000000138</c:v>
                </c:pt>
                <c:pt idx="969">
                  <c:v>6.1868000000000141</c:v>
                </c:pt>
                <c:pt idx="970">
                  <c:v>6.1840000000000144</c:v>
                </c:pt>
                <c:pt idx="971">
                  <c:v>6.1812000000000147</c:v>
                </c:pt>
                <c:pt idx="972">
                  <c:v>6.178400000000015</c:v>
                </c:pt>
                <c:pt idx="973">
                  <c:v>6.1756000000000153</c:v>
                </c:pt>
                <c:pt idx="974">
                  <c:v>6.1728000000000156</c:v>
                </c:pt>
                <c:pt idx="975">
                  <c:v>6.1700000000000159</c:v>
                </c:pt>
                <c:pt idx="976">
                  <c:v>6.1672000000000162</c:v>
                </c:pt>
                <c:pt idx="977">
                  <c:v>6.1644000000000165</c:v>
                </c:pt>
                <c:pt idx="978">
                  <c:v>6.1616000000000168</c:v>
                </c:pt>
                <c:pt idx="979">
                  <c:v>6.1588000000000171</c:v>
                </c:pt>
                <c:pt idx="980">
                  <c:v>6.1560000000000175</c:v>
                </c:pt>
                <c:pt idx="981">
                  <c:v>6.1532000000000178</c:v>
                </c:pt>
                <c:pt idx="982">
                  <c:v>6.1504000000000181</c:v>
                </c:pt>
                <c:pt idx="983">
                  <c:v>6.1476000000000184</c:v>
                </c:pt>
                <c:pt idx="984">
                  <c:v>6.1448000000000187</c:v>
                </c:pt>
                <c:pt idx="985">
                  <c:v>6.142000000000019</c:v>
                </c:pt>
                <c:pt idx="986">
                  <c:v>6.1392000000000193</c:v>
                </c:pt>
                <c:pt idx="987">
                  <c:v>6.1364000000000196</c:v>
                </c:pt>
                <c:pt idx="988">
                  <c:v>6.1336000000000199</c:v>
                </c:pt>
                <c:pt idx="989">
                  <c:v>6.1308000000000202</c:v>
                </c:pt>
                <c:pt idx="990">
                  <c:v>6.1280000000000205</c:v>
                </c:pt>
                <c:pt idx="991">
                  <c:v>6.1252000000000209</c:v>
                </c:pt>
                <c:pt idx="992">
                  <c:v>6.1224000000000212</c:v>
                </c:pt>
                <c:pt idx="993">
                  <c:v>6.1196000000000215</c:v>
                </c:pt>
                <c:pt idx="994">
                  <c:v>6.1168000000000218</c:v>
                </c:pt>
                <c:pt idx="995">
                  <c:v>6.1140000000000221</c:v>
                </c:pt>
                <c:pt idx="996">
                  <c:v>6.1112000000000224</c:v>
                </c:pt>
                <c:pt idx="997">
                  <c:v>6.1084000000000227</c:v>
                </c:pt>
                <c:pt idx="998">
                  <c:v>6.105600000000023</c:v>
                </c:pt>
                <c:pt idx="999">
                  <c:v>6.1028000000000233</c:v>
                </c:pt>
                <c:pt idx="1000">
                  <c:v>6.1000000000000236</c:v>
                </c:pt>
              </c:numCache>
            </c:numRef>
          </c:xVal>
          <c:yVal>
            <c:numRef>
              <c:f>'D штока'!$J$4:$J$1004</c:f>
              <c:numCache>
                <c:formatCode>General</c:formatCode>
                <c:ptCount val="1001"/>
                <c:pt idx="0">
                  <c:v>501389.82297073066</c:v>
                </c:pt>
                <c:pt idx="1">
                  <c:v>500755.33616688603</c:v>
                </c:pt>
                <c:pt idx="2">
                  <c:v>500121.45467917627</c:v>
                </c:pt>
                <c:pt idx="3">
                  <c:v>499488.17811742955</c:v>
                </c:pt>
                <c:pt idx="4">
                  <c:v>498855.50609160517</c:v>
                </c:pt>
                <c:pt idx="5">
                  <c:v>498223.43821179622</c:v>
                </c:pt>
                <c:pt idx="6">
                  <c:v>497591.97408822901</c:v>
                </c:pt>
                <c:pt idx="7">
                  <c:v>496961.11333126226</c:v>
                </c:pt>
                <c:pt idx="8">
                  <c:v>496330.85555138707</c:v>
                </c:pt>
                <c:pt idx="9">
                  <c:v>495701.20035922917</c:v>
                </c:pt>
                <c:pt idx="10">
                  <c:v>495072.14736554527</c:v>
                </c:pt>
                <c:pt idx="11">
                  <c:v>494443.69618122623</c:v>
                </c:pt>
                <c:pt idx="12">
                  <c:v>493815.84641729476</c:v>
                </c:pt>
                <c:pt idx="13">
                  <c:v>493188.59768490732</c:v>
                </c:pt>
                <c:pt idx="14">
                  <c:v>492561.94959535269</c:v>
                </c:pt>
                <c:pt idx="15">
                  <c:v>491935.90176005289</c:v>
                </c:pt>
                <c:pt idx="16">
                  <c:v>491310.45379056229</c:v>
                </c:pt>
                <c:pt idx="17">
                  <c:v>490685.60529856861</c:v>
                </c:pt>
                <c:pt idx="18">
                  <c:v>490061.35589589184</c:v>
                </c:pt>
                <c:pt idx="19">
                  <c:v>489437.70519448555</c:v>
                </c:pt>
                <c:pt idx="20">
                  <c:v>488814.65280643501</c:v>
                </c:pt>
                <c:pt idx="21">
                  <c:v>488192.1983439594</c:v>
                </c:pt>
                <c:pt idx="22">
                  <c:v>487570.34141941019</c:v>
                </c:pt>
                <c:pt idx="23">
                  <c:v>486949.08164527116</c:v>
                </c:pt>
                <c:pt idx="24">
                  <c:v>486328.41863415967</c:v>
                </c:pt>
                <c:pt idx="25">
                  <c:v>485708.35199882567</c:v>
                </c:pt>
                <c:pt idx="26">
                  <c:v>485088.88135215139</c:v>
                </c:pt>
                <c:pt idx="27">
                  <c:v>484470.00630715251</c:v>
                </c:pt>
                <c:pt idx="28">
                  <c:v>483851.72647697642</c:v>
                </c:pt>
                <c:pt idx="29">
                  <c:v>483234.0414749044</c:v>
                </c:pt>
                <c:pt idx="30">
                  <c:v>482616.95091435011</c:v>
                </c:pt>
                <c:pt idx="31">
                  <c:v>482000.45440885925</c:v>
                </c:pt>
                <c:pt idx="32">
                  <c:v>481384.55157211056</c:v>
                </c:pt>
                <c:pt idx="33">
                  <c:v>480769.24201791687</c:v>
                </c:pt>
                <c:pt idx="34">
                  <c:v>480154.52536022122</c:v>
                </c:pt>
                <c:pt idx="35">
                  <c:v>479540.40121310105</c:v>
                </c:pt>
                <c:pt idx="36">
                  <c:v>478926.86919076642</c:v>
                </c:pt>
                <c:pt idx="37">
                  <c:v>478313.92890755885</c:v>
                </c:pt>
                <c:pt idx="38">
                  <c:v>477701.57997795375</c:v>
                </c:pt>
                <c:pt idx="39">
                  <c:v>477089.82201655878</c:v>
                </c:pt>
                <c:pt idx="40">
                  <c:v>476478.65463811456</c:v>
                </c:pt>
                <c:pt idx="41">
                  <c:v>475868.07745749364</c:v>
                </c:pt>
                <c:pt idx="42">
                  <c:v>475258.09008970181</c:v>
                </c:pt>
                <c:pt idx="43">
                  <c:v>474648.6921498765</c:v>
                </c:pt>
                <c:pt idx="44">
                  <c:v>474039.88325328968</c:v>
                </c:pt>
                <c:pt idx="45">
                  <c:v>473431.66301534377</c:v>
                </c:pt>
                <c:pt idx="46">
                  <c:v>472824.03105157556</c:v>
                </c:pt>
                <c:pt idx="47">
                  <c:v>472216.98697765282</c:v>
                </c:pt>
                <c:pt idx="48">
                  <c:v>471610.53040937753</c:v>
                </c:pt>
                <c:pt idx="49">
                  <c:v>471004.66096268274</c:v>
                </c:pt>
                <c:pt idx="50">
                  <c:v>470399.37825363554</c:v>
                </c:pt>
                <c:pt idx="51">
                  <c:v>469794.68189843389</c:v>
                </c:pt>
                <c:pt idx="52">
                  <c:v>469190.57151340996</c:v>
                </c:pt>
                <c:pt idx="53">
                  <c:v>468587.04671502719</c:v>
                </c:pt>
                <c:pt idx="54">
                  <c:v>467984.10711988248</c:v>
                </c:pt>
                <c:pt idx="55">
                  <c:v>467381.75234470447</c:v>
                </c:pt>
                <c:pt idx="56">
                  <c:v>466779.98200635472</c:v>
                </c:pt>
                <c:pt idx="57">
                  <c:v>466178.79572182789</c:v>
                </c:pt>
                <c:pt idx="58">
                  <c:v>465578.1931082498</c:v>
                </c:pt>
                <c:pt idx="59">
                  <c:v>464978.17378287966</c:v>
                </c:pt>
                <c:pt idx="60">
                  <c:v>464378.7373631096</c:v>
                </c:pt>
                <c:pt idx="61">
                  <c:v>463779.88346646272</c:v>
                </c:pt>
                <c:pt idx="62">
                  <c:v>463181.61171059613</c:v>
                </c:pt>
                <c:pt idx="63">
                  <c:v>462583.92171329865</c:v>
                </c:pt>
                <c:pt idx="64">
                  <c:v>461986.81309249141</c:v>
                </c:pt>
                <c:pt idx="65">
                  <c:v>461390.28546622838</c:v>
                </c:pt>
                <c:pt idx="66">
                  <c:v>460794.33845269645</c:v>
                </c:pt>
                <c:pt idx="67">
                  <c:v>460198.97167021333</c:v>
                </c:pt>
                <c:pt idx="68">
                  <c:v>459604.18473723077</c:v>
                </c:pt>
                <c:pt idx="69">
                  <c:v>459009.97727233253</c:v>
                </c:pt>
                <c:pt idx="70">
                  <c:v>458416.3488942337</c:v>
                </c:pt>
                <c:pt idx="71">
                  <c:v>457823.2992217837</c:v>
                </c:pt>
                <c:pt idx="72">
                  <c:v>457230.82787396281</c:v>
                </c:pt>
                <c:pt idx="73">
                  <c:v>456638.93446988409</c:v>
                </c:pt>
                <c:pt idx="74">
                  <c:v>456047.61862879316</c:v>
                </c:pt>
                <c:pt idx="75">
                  <c:v>455456.87997006782</c:v>
                </c:pt>
                <c:pt idx="76">
                  <c:v>454866.71811321838</c:v>
                </c:pt>
                <c:pt idx="77">
                  <c:v>454277.13267788774</c:v>
                </c:pt>
                <c:pt idx="78">
                  <c:v>453688.12328385049</c:v>
                </c:pt>
                <c:pt idx="79">
                  <c:v>453099.68955101399</c:v>
                </c:pt>
                <c:pt idx="80">
                  <c:v>452511.83109941782</c:v>
                </c:pt>
                <c:pt idx="81">
                  <c:v>451924.54754923424</c:v>
                </c:pt>
                <c:pt idx="82">
                  <c:v>451337.83852076688</c:v>
                </c:pt>
                <c:pt idx="83">
                  <c:v>450751.70363445295</c:v>
                </c:pt>
                <c:pt idx="84">
                  <c:v>450166.14251086081</c:v>
                </c:pt>
                <c:pt idx="85">
                  <c:v>449581.154770692</c:v>
                </c:pt>
                <c:pt idx="86">
                  <c:v>448996.74003477971</c:v>
                </c:pt>
                <c:pt idx="87">
                  <c:v>448412.89792408975</c:v>
                </c:pt>
                <c:pt idx="88">
                  <c:v>447829.62805972015</c:v>
                </c:pt>
                <c:pt idx="89">
                  <c:v>447246.9300629007</c:v>
                </c:pt>
                <c:pt idx="90">
                  <c:v>446664.80355499452</c:v>
                </c:pt>
                <c:pt idx="91">
                  <c:v>446083.24815749621</c:v>
                </c:pt>
                <c:pt idx="92">
                  <c:v>445502.26349203219</c:v>
                </c:pt>
                <c:pt idx="93">
                  <c:v>444921.84918036195</c:v>
                </c:pt>
                <c:pt idx="94">
                  <c:v>444342.00484437711</c:v>
                </c:pt>
                <c:pt idx="95">
                  <c:v>443762.73010610125</c:v>
                </c:pt>
                <c:pt idx="96">
                  <c:v>443184.02458768984</c:v>
                </c:pt>
                <c:pt idx="97">
                  <c:v>442605.88791143149</c:v>
                </c:pt>
                <c:pt idx="98">
                  <c:v>442028.31969974592</c:v>
                </c:pt>
                <c:pt idx="99">
                  <c:v>441451.31957518548</c:v>
                </c:pt>
                <c:pt idx="100">
                  <c:v>440874.88716043526</c:v>
                </c:pt>
                <c:pt idx="101">
                  <c:v>440299.02207831107</c:v>
                </c:pt>
                <c:pt idx="102">
                  <c:v>439723.72395176289</c:v>
                </c:pt>
                <c:pt idx="103">
                  <c:v>439148.99240387115</c:v>
                </c:pt>
                <c:pt idx="104">
                  <c:v>438574.82705784892</c:v>
                </c:pt>
                <c:pt idx="105">
                  <c:v>438001.22753704153</c:v>
                </c:pt>
                <c:pt idx="106">
                  <c:v>437428.19346492668</c:v>
                </c:pt>
                <c:pt idx="107">
                  <c:v>436855.72446511412</c:v>
                </c:pt>
                <c:pt idx="108">
                  <c:v>436283.82016134501</c:v>
                </c:pt>
                <c:pt idx="109">
                  <c:v>435712.48017749295</c:v>
                </c:pt>
                <c:pt idx="110">
                  <c:v>435141.70413756458</c:v>
                </c:pt>
                <c:pt idx="111">
                  <c:v>434571.49166569696</c:v>
                </c:pt>
                <c:pt idx="112">
                  <c:v>434001.8423861608</c:v>
                </c:pt>
                <c:pt idx="113">
                  <c:v>433432.75592335791</c:v>
                </c:pt>
                <c:pt idx="114">
                  <c:v>432864.23190182261</c:v>
                </c:pt>
                <c:pt idx="115">
                  <c:v>432296.26994622056</c:v>
                </c:pt>
                <c:pt idx="116">
                  <c:v>431728.86968135083</c:v>
                </c:pt>
                <c:pt idx="117">
                  <c:v>431162.03073214332</c:v>
                </c:pt>
                <c:pt idx="118">
                  <c:v>430595.75272366026</c:v>
                </c:pt>
                <c:pt idx="119">
                  <c:v>430030.035281096</c:v>
                </c:pt>
                <c:pt idx="120">
                  <c:v>429464.87802977726</c:v>
                </c:pt>
                <c:pt idx="121">
                  <c:v>428900.28059516178</c:v>
                </c:pt>
                <c:pt idx="122">
                  <c:v>428336.24260284065</c:v>
                </c:pt>
                <c:pt idx="123">
                  <c:v>427772.76367853605</c:v>
                </c:pt>
                <c:pt idx="124">
                  <c:v>427209.84344810172</c:v>
                </c:pt>
                <c:pt idx="125">
                  <c:v>426647.48153752479</c:v>
                </c:pt>
                <c:pt idx="126">
                  <c:v>426085.67757292325</c:v>
                </c:pt>
                <c:pt idx="127">
                  <c:v>425524.4311805474</c:v>
                </c:pt>
                <c:pt idx="128">
                  <c:v>424963.74198677944</c:v>
                </c:pt>
                <c:pt idx="129">
                  <c:v>424403.60961813352</c:v>
                </c:pt>
                <c:pt idx="130">
                  <c:v>423844.03370125586</c:v>
                </c:pt>
                <c:pt idx="131">
                  <c:v>423285.01386292418</c:v>
                </c:pt>
                <c:pt idx="132">
                  <c:v>422726.54973004886</c:v>
                </c:pt>
                <c:pt idx="133">
                  <c:v>422168.6409296713</c:v>
                </c:pt>
                <c:pt idx="134">
                  <c:v>421611.28708896565</c:v>
                </c:pt>
                <c:pt idx="135">
                  <c:v>421054.4878352377</c:v>
                </c:pt>
                <c:pt idx="136">
                  <c:v>420498.24279592471</c:v>
                </c:pt>
                <c:pt idx="137">
                  <c:v>419942.55159859598</c:v>
                </c:pt>
                <c:pt idx="138">
                  <c:v>419387.41387095349</c:v>
                </c:pt>
                <c:pt idx="139">
                  <c:v>418832.82924082945</c:v>
                </c:pt>
                <c:pt idx="140">
                  <c:v>418278.79733618983</c:v>
                </c:pt>
                <c:pt idx="141">
                  <c:v>417725.3177851314</c:v>
                </c:pt>
                <c:pt idx="142">
                  <c:v>417172.39021588251</c:v>
                </c:pt>
                <c:pt idx="143">
                  <c:v>416620.01425680402</c:v>
                </c:pt>
                <c:pt idx="144">
                  <c:v>416068.18953638861</c:v>
                </c:pt>
                <c:pt idx="145">
                  <c:v>415516.91568325995</c:v>
                </c:pt>
                <c:pt idx="146">
                  <c:v>414966.19232617429</c:v>
                </c:pt>
                <c:pt idx="147">
                  <c:v>414416.01909401984</c:v>
                </c:pt>
                <c:pt idx="148">
                  <c:v>413866.39561581565</c:v>
                </c:pt>
                <c:pt idx="149">
                  <c:v>413317.32152071403</c:v>
                </c:pt>
                <c:pt idx="150">
                  <c:v>412768.79643799743</c:v>
                </c:pt>
                <c:pt idx="151">
                  <c:v>412220.81999708107</c:v>
                </c:pt>
                <c:pt idx="152">
                  <c:v>411673.39182751207</c:v>
                </c:pt>
                <c:pt idx="153">
                  <c:v>411126.51155896834</c:v>
                </c:pt>
                <c:pt idx="154">
                  <c:v>410580.17882126081</c:v>
                </c:pt>
                <c:pt idx="155">
                  <c:v>410034.39324433124</c:v>
                </c:pt>
                <c:pt idx="156">
                  <c:v>409489.15445825347</c:v>
                </c:pt>
                <c:pt idx="157">
                  <c:v>408944.46209323272</c:v>
                </c:pt>
                <c:pt idx="158">
                  <c:v>408400.3157796064</c:v>
                </c:pt>
                <c:pt idx="159">
                  <c:v>407856.71514784364</c:v>
                </c:pt>
                <c:pt idx="160">
                  <c:v>407313.65982854518</c:v>
                </c:pt>
                <c:pt idx="161">
                  <c:v>406771.14945244259</c:v>
                </c:pt>
                <c:pt idx="162">
                  <c:v>406229.18365040066</c:v>
                </c:pt>
                <c:pt idx="163">
                  <c:v>405687.76205341483</c:v>
                </c:pt>
                <c:pt idx="164">
                  <c:v>405146.8842926122</c:v>
                </c:pt>
                <c:pt idx="165">
                  <c:v>404606.54999925243</c:v>
                </c:pt>
                <c:pt idx="166">
                  <c:v>404066.75880472572</c:v>
                </c:pt>
                <c:pt idx="167">
                  <c:v>403527.51034055458</c:v>
                </c:pt>
                <c:pt idx="168">
                  <c:v>402988.8042383932</c:v>
                </c:pt>
                <c:pt idx="169">
                  <c:v>402450.64013002685</c:v>
                </c:pt>
                <c:pt idx="170">
                  <c:v>401913.01764737308</c:v>
                </c:pt>
                <c:pt idx="171">
                  <c:v>401375.93642248085</c:v>
                </c:pt>
                <c:pt idx="172">
                  <c:v>400839.39608753024</c:v>
                </c:pt>
                <c:pt idx="173">
                  <c:v>400303.39627483371</c:v>
                </c:pt>
                <c:pt idx="174">
                  <c:v>399767.93661683501</c:v>
                </c:pt>
                <c:pt idx="175">
                  <c:v>399233.016746109</c:v>
                </c:pt>
                <c:pt idx="176">
                  <c:v>398698.63629536302</c:v>
                </c:pt>
                <c:pt idx="177">
                  <c:v>398164.79489743541</c:v>
                </c:pt>
                <c:pt idx="178">
                  <c:v>397631.49218529568</c:v>
                </c:pt>
                <c:pt idx="179">
                  <c:v>397098.72779204609</c:v>
                </c:pt>
                <c:pt idx="180">
                  <c:v>396566.50135091937</c:v>
                </c:pt>
                <c:pt idx="181">
                  <c:v>396034.81249528041</c:v>
                </c:pt>
                <c:pt idx="182">
                  <c:v>395503.66085862508</c:v>
                </c:pt>
                <c:pt idx="183">
                  <c:v>394973.04607458139</c:v>
                </c:pt>
                <c:pt idx="184">
                  <c:v>394442.96777690877</c:v>
                </c:pt>
                <c:pt idx="185">
                  <c:v>393913.42559949728</c:v>
                </c:pt>
                <c:pt idx="186">
                  <c:v>393384.41917636985</c:v>
                </c:pt>
                <c:pt idx="187">
                  <c:v>392855.94814167987</c:v>
                </c:pt>
                <c:pt idx="188">
                  <c:v>392328.01212971262</c:v>
                </c:pt>
                <c:pt idx="189">
                  <c:v>391800.61077488511</c:v>
                </c:pt>
                <c:pt idx="190">
                  <c:v>391273.74371174531</c:v>
                </c:pt>
                <c:pt idx="191">
                  <c:v>390747.41057497245</c:v>
                </c:pt>
                <c:pt idx="192">
                  <c:v>390221.61099937872</c:v>
                </c:pt>
                <c:pt idx="193">
                  <c:v>389696.34461990587</c:v>
                </c:pt>
                <c:pt idx="194">
                  <c:v>389171.61107162782</c:v>
                </c:pt>
                <c:pt idx="195">
                  <c:v>388647.40998975077</c:v>
                </c:pt>
                <c:pt idx="196">
                  <c:v>388123.74100961076</c:v>
                </c:pt>
                <c:pt idx="197">
                  <c:v>387600.60376667662</c:v>
                </c:pt>
                <c:pt idx="198">
                  <c:v>387077.99789654789</c:v>
                </c:pt>
                <c:pt idx="199">
                  <c:v>386555.92303495569</c:v>
                </c:pt>
                <c:pt idx="200">
                  <c:v>386034.3788177626</c:v>
                </c:pt>
                <c:pt idx="201">
                  <c:v>385513.36488096259</c:v>
                </c:pt>
                <c:pt idx="202">
                  <c:v>384992.88086068037</c:v>
                </c:pt>
                <c:pt idx="203">
                  <c:v>384472.9263931734</c:v>
                </c:pt>
                <c:pt idx="204">
                  <c:v>383953.50111482909</c:v>
                </c:pt>
                <c:pt idx="205">
                  <c:v>383434.60466216714</c:v>
                </c:pt>
                <c:pt idx="206">
                  <c:v>382916.23667183833</c:v>
                </c:pt>
                <c:pt idx="207">
                  <c:v>382398.39678062452</c:v>
                </c:pt>
                <c:pt idx="208">
                  <c:v>381881.08462543896</c:v>
                </c:pt>
                <c:pt idx="209">
                  <c:v>381364.2998433265</c:v>
                </c:pt>
                <c:pt idx="210">
                  <c:v>380848.04207146354</c:v>
                </c:pt>
                <c:pt idx="211">
                  <c:v>380332.31094715698</c:v>
                </c:pt>
                <c:pt idx="212">
                  <c:v>379817.1061078459</c:v>
                </c:pt>
                <c:pt idx="213">
                  <c:v>379302.42719109991</c:v>
                </c:pt>
                <c:pt idx="214">
                  <c:v>378788.27383462025</c:v>
                </c:pt>
                <c:pt idx="215">
                  <c:v>378274.6456762398</c:v>
                </c:pt>
                <c:pt idx="216">
                  <c:v>377761.54235392221</c:v>
                </c:pt>
                <c:pt idx="217">
                  <c:v>377248.96350576222</c:v>
                </c:pt>
                <c:pt idx="218">
                  <c:v>376736.90876998648</c:v>
                </c:pt>
                <c:pt idx="219">
                  <c:v>376225.37778495275</c:v>
                </c:pt>
                <c:pt idx="220">
                  <c:v>375714.37018914946</c:v>
                </c:pt>
                <c:pt idx="221">
                  <c:v>375203.88562119665</c:v>
                </c:pt>
                <c:pt idx="222">
                  <c:v>374693.92371984595</c:v>
                </c:pt>
                <c:pt idx="223">
                  <c:v>374184.48412397946</c:v>
                </c:pt>
                <c:pt idx="224">
                  <c:v>373675.56647261156</c:v>
                </c:pt>
                <c:pt idx="225">
                  <c:v>373167.1704048863</c:v>
                </c:pt>
                <c:pt idx="226">
                  <c:v>372659.2955600805</c:v>
                </c:pt>
                <c:pt idx="227">
                  <c:v>372151.94157760078</c:v>
                </c:pt>
                <c:pt idx="228">
                  <c:v>371645.10809698619</c:v>
                </c:pt>
                <c:pt idx="229">
                  <c:v>371138.79475790652</c:v>
                </c:pt>
                <c:pt idx="230">
                  <c:v>370633.00120016222</c:v>
                </c:pt>
                <c:pt idx="231">
                  <c:v>370127.72706368513</c:v>
                </c:pt>
                <c:pt idx="232">
                  <c:v>369622.97198853875</c:v>
                </c:pt>
                <c:pt idx="233">
                  <c:v>369118.7356149173</c:v>
                </c:pt>
                <c:pt idx="234">
                  <c:v>368615.01758314588</c:v>
                </c:pt>
                <c:pt idx="235">
                  <c:v>368111.81753368146</c:v>
                </c:pt>
                <c:pt idx="236">
                  <c:v>367609.13510711148</c:v>
                </c:pt>
                <c:pt idx="237">
                  <c:v>367106.96994415449</c:v>
                </c:pt>
                <c:pt idx="238">
                  <c:v>366605.32168566098</c:v>
                </c:pt>
                <c:pt idx="239">
                  <c:v>366104.18997261144</c:v>
                </c:pt>
                <c:pt idx="240">
                  <c:v>365603.5744461178</c:v>
                </c:pt>
                <c:pt idx="241">
                  <c:v>365103.4747474239</c:v>
                </c:pt>
                <c:pt idx="242">
                  <c:v>364603.8905179032</c:v>
                </c:pt>
                <c:pt idx="243">
                  <c:v>364104.82139906124</c:v>
                </c:pt>
                <c:pt idx="244">
                  <c:v>363606.26703253476</c:v>
                </c:pt>
                <c:pt idx="245">
                  <c:v>363108.22706009058</c:v>
                </c:pt>
                <c:pt idx="246">
                  <c:v>362610.70112362748</c:v>
                </c:pt>
                <c:pt idx="247">
                  <c:v>362113.68886517477</c:v>
                </c:pt>
                <c:pt idx="248">
                  <c:v>361617.18992689322</c:v>
                </c:pt>
                <c:pt idx="249">
                  <c:v>361121.2039510741</c:v>
                </c:pt>
                <c:pt idx="250">
                  <c:v>360625.73058014008</c:v>
                </c:pt>
                <c:pt idx="251">
                  <c:v>360130.76945664466</c:v>
                </c:pt>
                <c:pt idx="252">
                  <c:v>359636.32022327231</c:v>
                </c:pt>
                <c:pt idx="253">
                  <c:v>359142.38252283871</c:v>
                </c:pt>
                <c:pt idx="254">
                  <c:v>358648.9559982901</c:v>
                </c:pt>
                <c:pt idx="255">
                  <c:v>358156.04029270465</c:v>
                </c:pt>
                <c:pt idx="256">
                  <c:v>357663.63504928997</c:v>
                </c:pt>
                <c:pt idx="257">
                  <c:v>357171.7399113857</c:v>
                </c:pt>
                <c:pt idx="258">
                  <c:v>356680.3545224627</c:v>
                </c:pt>
                <c:pt idx="259">
                  <c:v>356189.47852612182</c:v>
                </c:pt>
                <c:pt idx="260">
                  <c:v>355699.1115660955</c:v>
                </c:pt>
                <c:pt idx="261">
                  <c:v>355209.25328624691</c:v>
                </c:pt>
                <c:pt idx="262">
                  <c:v>354719.9033305698</c:v>
                </c:pt>
                <c:pt idx="263">
                  <c:v>354231.06134318979</c:v>
                </c:pt>
                <c:pt idx="264">
                  <c:v>353742.72696836258</c:v>
                </c:pt>
                <c:pt idx="265">
                  <c:v>353254.89985047496</c:v>
                </c:pt>
                <c:pt idx="266">
                  <c:v>352767.57963404455</c:v>
                </c:pt>
                <c:pt idx="267">
                  <c:v>352280.76596371987</c:v>
                </c:pt>
                <c:pt idx="268">
                  <c:v>351794.45848428068</c:v>
                </c:pt>
                <c:pt idx="269">
                  <c:v>351308.65684063715</c:v>
                </c:pt>
                <c:pt idx="270">
                  <c:v>350823.36067783053</c:v>
                </c:pt>
                <c:pt idx="271">
                  <c:v>350338.56964103284</c:v>
                </c:pt>
                <c:pt idx="272">
                  <c:v>349854.28337554715</c:v>
                </c:pt>
                <c:pt idx="273">
                  <c:v>349370.50152680703</c:v>
                </c:pt>
                <c:pt idx="274">
                  <c:v>348887.22374037682</c:v>
                </c:pt>
                <c:pt idx="275">
                  <c:v>348404.44966195256</c:v>
                </c:pt>
                <c:pt idx="276">
                  <c:v>347922.17893735995</c:v>
                </c:pt>
                <c:pt idx="277">
                  <c:v>347440.41121255589</c:v>
                </c:pt>
                <c:pt idx="278">
                  <c:v>346959.14613362891</c:v>
                </c:pt>
                <c:pt idx="279">
                  <c:v>346478.38334679714</c:v>
                </c:pt>
                <c:pt idx="280">
                  <c:v>345998.12249840965</c:v>
                </c:pt>
                <c:pt idx="281">
                  <c:v>345518.36323494726</c:v>
                </c:pt>
                <c:pt idx="282">
                  <c:v>345039.10520302044</c:v>
                </c:pt>
                <c:pt idx="283">
                  <c:v>344560.34804937133</c:v>
                </c:pt>
                <c:pt idx="284">
                  <c:v>344082.09142087185</c:v>
                </c:pt>
                <c:pt idx="285">
                  <c:v>343604.33496452565</c:v>
                </c:pt>
                <c:pt idx="286">
                  <c:v>343127.07832746633</c:v>
                </c:pt>
                <c:pt idx="287">
                  <c:v>342650.32115695911</c:v>
                </c:pt>
                <c:pt idx="288">
                  <c:v>342174.06310039887</c:v>
                </c:pt>
                <c:pt idx="289">
                  <c:v>341698.30380531191</c:v>
                </c:pt>
                <c:pt idx="290">
                  <c:v>341223.04291935486</c:v>
                </c:pt>
                <c:pt idx="291">
                  <c:v>340748.28009031573</c:v>
                </c:pt>
                <c:pt idx="292">
                  <c:v>340274.01496611245</c:v>
                </c:pt>
                <c:pt idx="293">
                  <c:v>339800.24719479389</c:v>
                </c:pt>
                <c:pt idx="294">
                  <c:v>339326.97642453975</c:v>
                </c:pt>
                <c:pt idx="295">
                  <c:v>338854.20230365993</c:v>
                </c:pt>
                <c:pt idx="296">
                  <c:v>338381.92448059586</c:v>
                </c:pt>
                <c:pt idx="297">
                  <c:v>337910.14260391908</c:v>
                </c:pt>
                <c:pt idx="298">
                  <c:v>337438.85632233153</c:v>
                </c:pt>
                <c:pt idx="299">
                  <c:v>336968.06528466614</c:v>
                </c:pt>
                <c:pt idx="300">
                  <c:v>336497.7691398866</c:v>
                </c:pt>
                <c:pt idx="301">
                  <c:v>336027.96753708692</c:v>
                </c:pt>
                <c:pt idx="302">
                  <c:v>335558.66012549179</c:v>
                </c:pt>
                <c:pt idx="303">
                  <c:v>335089.84655445657</c:v>
                </c:pt>
                <c:pt idx="304">
                  <c:v>334621.52647346741</c:v>
                </c:pt>
                <c:pt idx="305">
                  <c:v>334153.6995321408</c:v>
                </c:pt>
                <c:pt idx="306">
                  <c:v>333686.36538022384</c:v>
                </c:pt>
                <c:pt idx="307">
                  <c:v>333219.52366759407</c:v>
                </c:pt>
                <c:pt idx="308">
                  <c:v>332753.17404426023</c:v>
                </c:pt>
                <c:pt idx="309">
                  <c:v>332287.3161603607</c:v>
                </c:pt>
                <c:pt idx="310">
                  <c:v>331821.94966616522</c:v>
                </c:pt>
                <c:pt idx="311">
                  <c:v>331357.0742120737</c:v>
                </c:pt>
                <c:pt idx="312">
                  <c:v>330892.68944861641</c:v>
                </c:pt>
                <c:pt idx="313">
                  <c:v>330428.79502645502</c:v>
                </c:pt>
                <c:pt idx="314">
                  <c:v>329965.39059638052</c:v>
                </c:pt>
                <c:pt idx="315">
                  <c:v>329502.47580931516</c:v>
                </c:pt>
                <c:pt idx="316">
                  <c:v>329040.05031631171</c:v>
                </c:pt>
                <c:pt idx="317">
                  <c:v>328578.11376855313</c:v>
                </c:pt>
                <c:pt idx="318">
                  <c:v>328116.66581735312</c:v>
                </c:pt>
                <c:pt idx="319">
                  <c:v>327655.70611415571</c:v>
                </c:pt>
                <c:pt idx="320">
                  <c:v>327195.23431053542</c:v>
                </c:pt>
                <c:pt idx="321">
                  <c:v>326735.25005819788</c:v>
                </c:pt>
                <c:pt idx="322">
                  <c:v>326275.7530089778</c:v>
                </c:pt>
                <c:pt idx="323">
                  <c:v>325816.74281484174</c:v>
                </c:pt>
                <c:pt idx="324">
                  <c:v>325358.21912788582</c:v>
                </c:pt>
                <c:pt idx="325">
                  <c:v>324900.18160033715</c:v>
                </c:pt>
                <c:pt idx="326">
                  <c:v>324442.62988455314</c:v>
                </c:pt>
                <c:pt idx="327">
                  <c:v>323985.5636330212</c:v>
                </c:pt>
                <c:pt idx="328">
                  <c:v>323528.98249835969</c:v>
                </c:pt>
                <c:pt idx="329">
                  <c:v>323072.88613331714</c:v>
                </c:pt>
                <c:pt idx="330">
                  <c:v>322617.2741907725</c:v>
                </c:pt>
                <c:pt idx="331">
                  <c:v>322162.14632373559</c:v>
                </c:pt>
                <c:pt idx="332">
                  <c:v>321707.50218534557</c:v>
                </c:pt>
                <c:pt idx="333">
                  <c:v>321253.34142887295</c:v>
                </c:pt>
                <c:pt idx="334">
                  <c:v>320799.66370771843</c:v>
                </c:pt>
                <c:pt idx="335">
                  <c:v>320346.46867541259</c:v>
                </c:pt>
                <c:pt idx="336">
                  <c:v>319893.75598561706</c:v>
                </c:pt>
                <c:pt idx="337">
                  <c:v>319441.5252921232</c:v>
                </c:pt>
                <c:pt idx="338">
                  <c:v>318989.77624885319</c:v>
                </c:pt>
                <c:pt idx="339">
                  <c:v>318538.50850985915</c:v>
                </c:pt>
                <c:pt idx="340">
                  <c:v>318087.72172932397</c:v>
                </c:pt>
                <c:pt idx="341">
                  <c:v>317637.41556156037</c:v>
                </c:pt>
                <c:pt idx="342">
                  <c:v>317187.58966101205</c:v>
                </c:pt>
                <c:pt idx="343">
                  <c:v>316738.24368225218</c:v>
                </c:pt>
                <c:pt idx="344">
                  <c:v>316289.37727998511</c:v>
                </c:pt>
                <c:pt idx="345">
                  <c:v>315840.99010904448</c:v>
                </c:pt>
                <c:pt idx="346">
                  <c:v>315393.08182439546</c:v>
                </c:pt>
                <c:pt idx="347">
                  <c:v>314945.65208113217</c:v>
                </c:pt>
                <c:pt idx="348">
                  <c:v>314498.70053448027</c:v>
                </c:pt>
                <c:pt idx="349">
                  <c:v>314052.22683979454</c:v>
                </c:pt>
                <c:pt idx="350">
                  <c:v>313606.23065256095</c:v>
                </c:pt>
                <c:pt idx="351">
                  <c:v>313160.71162839519</c:v>
                </c:pt>
                <c:pt idx="352">
                  <c:v>312715.66942304338</c:v>
                </c:pt>
                <c:pt idx="353">
                  <c:v>312271.10369238135</c:v>
                </c:pt>
                <c:pt idx="354">
                  <c:v>311827.01409241627</c:v>
                </c:pt>
                <c:pt idx="355">
                  <c:v>311383.40027928445</c:v>
                </c:pt>
                <c:pt idx="356">
                  <c:v>310940.26190925302</c:v>
                </c:pt>
                <c:pt idx="357">
                  <c:v>310497.59863871936</c:v>
                </c:pt>
                <c:pt idx="358">
                  <c:v>310055.41012421041</c:v>
                </c:pt>
                <c:pt idx="359">
                  <c:v>309613.69602238381</c:v>
                </c:pt>
                <c:pt idx="360">
                  <c:v>309172.4559900274</c:v>
                </c:pt>
                <c:pt idx="361">
                  <c:v>308731.68968405912</c:v>
                </c:pt>
                <c:pt idx="362">
                  <c:v>308291.39676152705</c:v>
                </c:pt>
                <c:pt idx="363">
                  <c:v>307851.57687960926</c:v>
                </c:pt>
                <c:pt idx="364">
                  <c:v>307412.22969561431</c:v>
                </c:pt>
                <c:pt idx="365">
                  <c:v>306973.35486698058</c:v>
                </c:pt>
                <c:pt idx="366">
                  <c:v>306534.95205127681</c:v>
                </c:pt>
                <c:pt idx="367">
                  <c:v>306097.02090620174</c:v>
                </c:pt>
                <c:pt idx="368">
                  <c:v>305659.56108958431</c:v>
                </c:pt>
                <c:pt idx="369">
                  <c:v>305222.57225938374</c:v>
                </c:pt>
                <c:pt idx="370">
                  <c:v>304786.05407368892</c:v>
                </c:pt>
                <c:pt idx="371">
                  <c:v>304350.0061907192</c:v>
                </c:pt>
                <c:pt idx="372">
                  <c:v>303914.42826882389</c:v>
                </c:pt>
                <c:pt idx="373">
                  <c:v>303479.31996648223</c:v>
                </c:pt>
                <c:pt idx="374">
                  <c:v>303044.68094230408</c:v>
                </c:pt>
                <c:pt idx="375">
                  <c:v>302610.51085502876</c:v>
                </c:pt>
                <c:pt idx="376">
                  <c:v>302176.80936352606</c:v>
                </c:pt>
                <c:pt idx="377">
                  <c:v>301743.57612679573</c:v>
                </c:pt>
                <c:pt idx="378">
                  <c:v>301310.81080396706</c:v>
                </c:pt>
                <c:pt idx="379">
                  <c:v>300878.51305430016</c:v>
                </c:pt>
                <c:pt idx="380">
                  <c:v>300446.6825371848</c:v>
                </c:pt>
                <c:pt idx="381">
                  <c:v>300015.31891214097</c:v>
                </c:pt>
                <c:pt idx="382">
                  <c:v>299584.42183881818</c:v>
                </c:pt>
                <c:pt idx="383">
                  <c:v>299153.99097699649</c:v>
                </c:pt>
                <c:pt idx="384">
                  <c:v>298724.02598658588</c:v>
                </c:pt>
                <c:pt idx="385">
                  <c:v>298294.52652762586</c:v>
                </c:pt>
                <c:pt idx="386">
                  <c:v>297865.49226028653</c:v>
                </c:pt>
                <c:pt idx="387">
                  <c:v>297436.9228448678</c:v>
                </c:pt>
                <c:pt idx="388">
                  <c:v>297008.81794179924</c:v>
                </c:pt>
                <c:pt idx="389">
                  <c:v>296581.17721164075</c:v>
                </c:pt>
                <c:pt idx="390">
                  <c:v>296154.00031508208</c:v>
                </c:pt>
                <c:pt idx="391">
                  <c:v>295727.28691294295</c:v>
                </c:pt>
                <c:pt idx="392">
                  <c:v>295301.03666617279</c:v>
                </c:pt>
                <c:pt idx="393">
                  <c:v>294875.24923585099</c:v>
                </c:pt>
                <c:pt idx="394">
                  <c:v>294449.92428318766</c:v>
                </c:pt>
                <c:pt idx="395">
                  <c:v>294025.06146952201</c:v>
                </c:pt>
                <c:pt idx="396">
                  <c:v>293600.66045632301</c:v>
                </c:pt>
                <c:pt idx="397">
                  <c:v>293176.72090518998</c:v>
                </c:pt>
                <c:pt idx="398">
                  <c:v>292753.24247785239</c:v>
                </c:pt>
                <c:pt idx="399">
                  <c:v>292330.22483616887</c:v>
                </c:pt>
                <c:pt idx="400">
                  <c:v>291907.66764212865</c:v>
                </c:pt>
                <c:pt idx="401">
                  <c:v>291485.57055785006</c:v>
                </c:pt>
                <c:pt idx="402">
                  <c:v>291063.93324558251</c:v>
                </c:pt>
                <c:pt idx="403">
                  <c:v>290642.75536770379</c:v>
                </c:pt>
                <c:pt idx="404">
                  <c:v>290222.03658672253</c:v>
                </c:pt>
                <c:pt idx="405">
                  <c:v>289801.7765652769</c:v>
                </c:pt>
                <c:pt idx="406">
                  <c:v>289381.97496613505</c:v>
                </c:pt>
                <c:pt idx="407">
                  <c:v>288962.63145219476</c:v>
                </c:pt>
                <c:pt idx="408">
                  <c:v>288543.74568648386</c:v>
                </c:pt>
                <c:pt idx="409">
                  <c:v>288125.31733215967</c:v>
                </c:pt>
                <c:pt idx="410">
                  <c:v>287707.34605250979</c:v>
                </c:pt>
                <c:pt idx="411">
                  <c:v>287289.83151095139</c:v>
                </c:pt>
                <c:pt idx="412">
                  <c:v>286872.77337103116</c:v>
                </c:pt>
                <c:pt idx="413">
                  <c:v>286456.17129642569</c:v>
                </c:pt>
                <c:pt idx="414">
                  <c:v>286040.02495094191</c:v>
                </c:pt>
                <c:pt idx="415">
                  <c:v>285624.3339985162</c:v>
                </c:pt>
                <c:pt idx="416">
                  <c:v>285209.09810321388</c:v>
                </c:pt>
                <c:pt idx="417">
                  <c:v>284794.31692923134</c:v>
                </c:pt>
                <c:pt idx="418">
                  <c:v>284379.99014089396</c:v>
                </c:pt>
                <c:pt idx="419">
                  <c:v>283966.11740265728</c:v>
                </c:pt>
                <c:pt idx="420">
                  <c:v>283552.69837910589</c:v>
                </c:pt>
                <c:pt idx="421">
                  <c:v>283139.73273495474</c:v>
                </c:pt>
                <c:pt idx="422">
                  <c:v>282727.2201350485</c:v>
                </c:pt>
                <c:pt idx="423">
                  <c:v>282315.16024436109</c:v>
                </c:pt>
                <c:pt idx="424">
                  <c:v>281903.55272799666</c:v>
                </c:pt>
                <c:pt idx="425">
                  <c:v>281492.39725118864</c:v>
                </c:pt>
                <c:pt idx="426">
                  <c:v>281081.6934793003</c:v>
                </c:pt>
                <c:pt idx="427">
                  <c:v>280671.44107782486</c:v>
                </c:pt>
                <c:pt idx="428">
                  <c:v>280261.63971238467</c:v>
                </c:pt>
                <c:pt idx="429">
                  <c:v>279852.28904873243</c:v>
                </c:pt>
                <c:pt idx="430">
                  <c:v>279443.38875274971</c:v>
                </c:pt>
                <c:pt idx="431">
                  <c:v>279034.9384904484</c:v>
                </c:pt>
                <c:pt idx="432">
                  <c:v>278626.93792796956</c:v>
                </c:pt>
                <c:pt idx="433">
                  <c:v>278219.38673158444</c:v>
                </c:pt>
                <c:pt idx="434">
                  <c:v>277812.28456769336</c:v>
                </c:pt>
                <c:pt idx="435">
                  <c:v>277405.63110282674</c:v>
                </c:pt>
                <c:pt idx="436">
                  <c:v>276999.42600364424</c:v>
                </c:pt>
                <c:pt idx="437">
                  <c:v>276593.6689369352</c:v>
                </c:pt>
                <c:pt idx="438">
                  <c:v>276188.35956961871</c:v>
                </c:pt>
                <c:pt idx="439">
                  <c:v>275783.49756874354</c:v>
                </c:pt>
                <c:pt idx="440">
                  <c:v>275379.08260148758</c:v>
                </c:pt>
                <c:pt idx="441">
                  <c:v>274975.11433515867</c:v>
                </c:pt>
                <c:pt idx="442">
                  <c:v>274571.59243719449</c:v>
                </c:pt>
                <c:pt idx="443">
                  <c:v>274168.51657516178</c:v>
                </c:pt>
                <c:pt idx="444">
                  <c:v>273765.88641675678</c:v>
                </c:pt>
                <c:pt idx="445">
                  <c:v>273363.70162980602</c:v>
                </c:pt>
                <c:pt idx="446">
                  <c:v>272961.96188226459</c:v>
                </c:pt>
                <c:pt idx="447">
                  <c:v>272560.66684221791</c:v>
                </c:pt>
                <c:pt idx="448">
                  <c:v>272159.81617788062</c:v>
                </c:pt>
                <c:pt idx="449">
                  <c:v>271759.40955759678</c:v>
                </c:pt>
                <c:pt idx="450">
                  <c:v>271359.44664983999</c:v>
                </c:pt>
                <c:pt idx="451">
                  <c:v>270959.92712321354</c:v>
                </c:pt>
                <c:pt idx="452">
                  <c:v>270560.85064645024</c:v>
                </c:pt>
                <c:pt idx="453">
                  <c:v>270162.21688841213</c:v>
                </c:pt>
                <c:pt idx="454">
                  <c:v>269764.02551809093</c:v>
                </c:pt>
                <c:pt idx="455">
                  <c:v>269366.27620460768</c:v>
                </c:pt>
                <c:pt idx="456">
                  <c:v>268968.96861721313</c:v>
                </c:pt>
                <c:pt idx="457">
                  <c:v>268572.1024252873</c:v>
                </c:pt>
                <c:pt idx="458">
                  <c:v>268175.67729833978</c:v>
                </c:pt>
                <c:pt idx="459">
                  <c:v>267779.6929060095</c:v>
                </c:pt>
                <c:pt idx="460">
                  <c:v>267384.14891806489</c:v>
                </c:pt>
                <c:pt idx="461">
                  <c:v>266989.04500440398</c:v>
                </c:pt>
                <c:pt idx="462">
                  <c:v>266594.38083505369</c:v>
                </c:pt>
                <c:pt idx="463">
                  <c:v>266200.15608017094</c:v>
                </c:pt>
                <c:pt idx="464">
                  <c:v>265806.37041004206</c:v>
                </c:pt>
                <c:pt idx="465">
                  <c:v>265413.02349508204</c:v>
                </c:pt>
                <c:pt idx="466">
                  <c:v>265020.11500583647</c:v>
                </c:pt>
                <c:pt idx="467">
                  <c:v>264627.64461297903</c:v>
                </c:pt>
                <c:pt idx="468">
                  <c:v>264235.6119873139</c:v>
                </c:pt>
                <c:pt idx="469">
                  <c:v>263844.01679977385</c:v>
                </c:pt>
                <c:pt idx="470">
                  <c:v>263452.85872142133</c:v>
                </c:pt>
                <c:pt idx="471">
                  <c:v>263062.13742344826</c:v>
                </c:pt>
                <c:pt idx="472">
                  <c:v>262671.85257717583</c:v>
                </c:pt>
                <c:pt idx="473">
                  <c:v>262282.00385405438</c:v>
                </c:pt>
                <c:pt idx="474">
                  <c:v>261892.59092566388</c:v>
                </c:pt>
                <c:pt idx="475">
                  <c:v>261503.6134637135</c:v>
                </c:pt>
                <c:pt idx="476">
                  <c:v>261115.0711400414</c:v>
                </c:pt>
                <c:pt idx="477">
                  <c:v>260726.96362661573</c:v>
                </c:pt>
                <c:pt idx="478">
                  <c:v>260339.29059553359</c:v>
                </c:pt>
                <c:pt idx="479">
                  <c:v>259952.05171902143</c:v>
                </c:pt>
                <c:pt idx="480">
                  <c:v>259565.2466694348</c:v>
                </c:pt>
                <c:pt idx="481">
                  <c:v>259178.87511925874</c:v>
                </c:pt>
                <c:pt idx="482">
                  <c:v>258792.93674110764</c:v>
                </c:pt>
                <c:pt idx="483">
                  <c:v>258407.43120772502</c:v>
                </c:pt>
                <c:pt idx="484">
                  <c:v>258022.3581919836</c:v>
                </c:pt>
                <c:pt idx="485">
                  <c:v>257637.71736688548</c:v>
                </c:pt>
                <c:pt idx="486">
                  <c:v>257253.50840556194</c:v>
                </c:pt>
                <c:pt idx="487">
                  <c:v>256869.73098127393</c:v>
                </c:pt>
                <c:pt idx="488">
                  <c:v>256486.38476741072</c:v>
                </c:pt>
                <c:pt idx="489">
                  <c:v>256103.46943749153</c:v>
                </c:pt>
                <c:pt idx="490">
                  <c:v>255720.98466516484</c:v>
                </c:pt>
                <c:pt idx="491">
                  <c:v>255338.93012420789</c:v>
                </c:pt>
                <c:pt idx="492">
                  <c:v>254957.30548852752</c:v>
                </c:pt>
                <c:pt idx="493">
                  <c:v>254576.11043215942</c:v>
                </c:pt>
                <c:pt idx="494">
                  <c:v>254195.34462926892</c:v>
                </c:pt>
                <c:pt idx="495">
                  <c:v>253815.00775415002</c:v>
                </c:pt>
                <c:pt idx="496">
                  <c:v>253435.09948122621</c:v>
                </c:pt>
                <c:pt idx="497">
                  <c:v>253055.61948505032</c:v>
                </c:pt>
                <c:pt idx="498">
                  <c:v>252676.5674403038</c:v>
                </c:pt>
                <c:pt idx="499">
                  <c:v>252297.94302179795</c:v>
                </c:pt>
                <c:pt idx="500">
                  <c:v>251919.74590447242</c:v>
                </c:pt>
                <c:pt idx="501">
                  <c:v>251541.97576339665</c:v>
                </c:pt>
                <c:pt idx="502">
                  <c:v>251164.63227376912</c:v>
                </c:pt>
                <c:pt idx="503">
                  <c:v>250787.71511091702</c:v>
                </c:pt>
                <c:pt idx="504">
                  <c:v>250411.22395029719</c:v>
                </c:pt>
                <c:pt idx="505">
                  <c:v>250035.15846749523</c:v>
                </c:pt>
                <c:pt idx="506">
                  <c:v>249659.51833822587</c:v>
                </c:pt>
                <c:pt idx="507">
                  <c:v>249284.30323833306</c:v>
                </c:pt>
                <c:pt idx="508">
                  <c:v>248909.51284378997</c:v>
                </c:pt>
                <c:pt idx="509">
                  <c:v>248535.14683069859</c:v>
                </c:pt>
                <c:pt idx="510">
                  <c:v>248161.20487529013</c:v>
                </c:pt>
                <c:pt idx="511">
                  <c:v>247787.68665392473</c:v>
                </c:pt>
                <c:pt idx="512">
                  <c:v>247414.59184309177</c:v>
                </c:pt>
                <c:pt idx="513">
                  <c:v>247041.92011940936</c:v>
                </c:pt>
                <c:pt idx="514">
                  <c:v>246669.6711596252</c:v>
                </c:pt>
                <c:pt idx="515">
                  <c:v>246297.84464061563</c:v>
                </c:pt>
                <c:pt idx="516">
                  <c:v>245926.44023938608</c:v>
                </c:pt>
                <c:pt idx="517">
                  <c:v>245555.45763307103</c:v>
                </c:pt>
                <c:pt idx="518">
                  <c:v>245184.89649893402</c:v>
                </c:pt>
                <c:pt idx="519">
                  <c:v>244814.7565143675</c:v>
                </c:pt>
                <c:pt idx="520">
                  <c:v>244445.03735689298</c:v>
                </c:pt>
                <c:pt idx="521">
                  <c:v>244075.73870416128</c:v>
                </c:pt>
                <c:pt idx="522">
                  <c:v>243706.86023395151</c:v>
                </c:pt>
                <c:pt idx="523">
                  <c:v>243338.40162417243</c:v>
                </c:pt>
                <c:pt idx="524">
                  <c:v>242970.36255286125</c:v>
                </c:pt>
                <c:pt idx="525">
                  <c:v>242602.74269818477</c:v>
                </c:pt>
                <c:pt idx="526">
                  <c:v>242235.54173843816</c:v>
                </c:pt>
                <c:pt idx="527">
                  <c:v>241868.75935204563</c:v>
                </c:pt>
                <c:pt idx="528">
                  <c:v>241502.39521756061</c:v>
                </c:pt>
                <c:pt idx="529">
                  <c:v>241136.44901366546</c:v>
                </c:pt>
                <c:pt idx="530">
                  <c:v>240770.9204191711</c:v>
                </c:pt>
                <c:pt idx="531">
                  <c:v>240405.80911301781</c:v>
                </c:pt>
                <c:pt idx="532">
                  <c:v>240041.11477427438</c:v>
                </c:pt>
                <c:pt idx="533">
                  <c:v>239676.83708213893</c:v>
                </c:pt>
                <c:pt idx="534">
                  <c:v>239312.97571593802</c:v>
                </c:pt>
                <c:pt idx="535">
                  <c:v>238949.53035512762</c:v>
                </c:pt>
                <c:pt idx="536">
                  <c:v>238586.50067929208</c:v>
                </c:pt>
                <c:pt idx="537">
                  <c:v>238223.88636814512</c:v>
                </c:pt>
                <c:pt idx="538">
                  <c:v>237861.68710152895</c:v>
                </c:pt>
                <c:pt idx="539">
                  <c:v>237499.90255941486</c:v>
                </c:pt>
                <c:pt idx="540">
                  <c:v>237138.53242190261</c:v>
                </c:pt>
                <c:pt idx="541">
                  <c:v>236777.57636922158</c:v>
                </c:pt>
                <c:pt idx="542">
                  <c:v>236417.0340817293</c:v>
                </c:pt>
                <c:pt idx="543">
                  <c:v>236056.90523991233</c:v>
                </c:pt>
                <c:pt idx="544">
                  <c:v>235697.18952438617</c:v>
                </c:pt>
                <c:pt idx="545">
                  <c:v>235337.88661589491</c:v>
                </c:pt>
                <c:pt idx="546">
                  <c:v>234978.99619531201</c:v>
                </c:pt>
                <c:pt idx="547">
                  <c:v>234620.51794363887</c:v>
                </c:pt>
                <c:pt idx="548">
                  <c:v>234262.45154200663</c:v>
                </c:pt>
                <c:pt idx="549">
                  <c:v>233904.79667167424</c:v>
                </c:pt>
                <c:pt idx="550">
                  <c:v>233547.55301403039</c:v>
                </c:pt>
                <c:pt idx="551">
                  <c:v>233190.72025059193</c:v>
                </c:pt>
                <c:pt idx="552">
                  <c:v>232834.29806300488</c:v>
                </c:pt>
                <c:pt idx="553">
                  <c:v>232478.28613304344</c:v>
                </c:pt>
                <c:pt idx="554">
                  <c:v>232122.68414261111</c:v>
                </c:pt>
                <c:pt idx="555">
                  <c:v>231767.49177374001</c:v>
                </c:pt>
                <c:pt idx="556">
                  <c:v>231412.70870859097</c:v>
                </c:pt>
                <c:pt idx="557">
                  <c:v>231058.33462945337</c:v>
                </c:pt>
                <c:pt idx="558">
                  <c:v>230704.36921874591</c:v>
                </c:pt>
                <c:pt idx="559">
                  <c:v>230350.81215901513</c:v>
                </c:pt>
                <c:pt idx="560">
                  <c:v>229997.66313293698</c:v>
                </c:pt>
                <c:pt idx="561">
                  <c:v>229644.92182331588</c:v>
                </c:pt>
                <c:pt idx="562">
                  <c:v>229292.58791308495</c:v>
                </c:pt>
                <c:pt idx="563">
                  <c:v>228940.66108530603</c:v>
                </c:pt>
                <c:pt idx="564">
                  <c:v>228589.14102316962</c:v>
                </c:pt>
                <c:pt idx="565">
                  <c:v>228238.02740999474</c:v>
                </c:pt>
                <c:pt idx="566">
                  <c:v>227887.31992922947</c:v>
                </c:pt>
                <c:pt idx="567">
                  <c:v>227537.01826445013</c:v>
                </c:pt>
                <c:pt idx="568">
                  <c:v>227187.12209936208</c:v>
                </c:pt>
                <c:pt idx="569">
                  <c:v>226837.63111779917</c:v>
                </c:pt>
                <c:pt idx="570">
                  <c:v>226488.5450037237</c:v>
                </c:pt>
                <c:pt idx="571">
                  <c:v>226139.86344122674</c:v>
                </c:pt>
                <c:pt idx="572">
                  <c:v>225791.58611452824</c:v>
                </c:pt>
                <c:pt idx="573">
                  <c:v>225443.7127079764</c:v>
                </c:pt>
                <c:pt idx="574">
                  <c:v>225096.24290604825</c:v>
                </c:pt>
                <c:pt idx="575">
                  <c:v>224749.17639334922</c:v>
                </c:pt>
                <c:pt idx="576">
                  <c:v>224402.51285461374</c:v>
                </c:pt>
                <c:pt idx="577">
                  <c:v>224056.2519747043</c:v>
                </c:pt>
                <c:pt idx="578">
                  <c:v>223710.39343861246</c:v>
                </c:pt>
                <c:pt idx="579">
                  <c:v>223364.93693145801</c:v>
                </c:pt>
                <c:pt idx="580">
                  <c:v>223019.88213848945</c:v>
                </c:pt>
                <c:pt idx="581">
                  <c:v>222675.22874508396</c:v>
                </c:pt>
                <c:pt idx="582">
                  <c:v>222330.97643674698</c:v>
                </c:pt>
                <c:pt idx="583">
                  <c:v>221987.12489911271</c:v>
                </c:pt>
                <c:pt idx="584">
                  <c:v>221643.67381794387</c:v>
                </c:pt>
                <c:pt idx="585">
                  <c:v>221300.62287913184</c:v>
                </c:pt>
                <c:pt idx="586">
                  <c:v>220957.97176869624</c:v>
                </c:pt>
                <c:pt idx="587">
                  <c:v>220615.72017278534</c:v>
                </c:pt>
                <c:pt idx="588">
                  <c:v>220273.86777767609</c:v>
                </c:pt>
                <c:pt idx="589">
                  <c:v>219932.41426977364</c:v>
                </c:pt>
                <c:pt idx="590">
                  <c:v>219591.35933561175</c:v>
                </c:pt>
                <c:pt idx="591">
                  <c:v>219250.70266185302</c:v>
                </c:pt>
                <c:pt idx="592">
                  <c:v>218910.44393528783</c:v>
                </c:pt>
                <c:pt idx="593">
                  <c:v>218570.58284283566</c:v>
                </c:pt>
                <c:pt idx="594">
                  <c:v>218231.11907154426</c:v>
                </c:pt>
                <c:pt idx="595">
                  <c:v>217892.05230858977</c:v>
                </c:pt>
                <c:pt idx="596">
                  <c:v>217553.38224127688</c:v>
                </c:pt>
                <c:pt idx="597">
                  <c:v>217215.10855703853</c:v>
                </c:pt>
                <c:pt idx="598">
                  <c:v>216877.23094343636</c:v>
                </c:pt>
                <c:pt idx="599">
                  <c:v>216539.7490881604</c:v>
                </c:pt>
                <c:pt idx="600">
                  <c:v>216202.66267902893</c:v>
                </c:pt>
                <c:pt idx="601">
                  <c:v>215865.97140398883</c:v>
                </c:pt>
                <c:pt idx="602">
                  <c:v>215529.67495111539</c:v>
                </c:pt>
                <c:pt idx="603">
                  <c:v>215193.77300861213</c:v>
                </c:pt>
                <c:pt idx="604">
                  <c:v>214858.26526481114</c:v>
                </c:pt>
                <c:pt idx="605">
                  <c:v>214523.151408173</c:v>
                </c:pt>
                <c:pt idx="606">
                  <c:v>214188.43112728617</c:v>
                </c:pt>
                <c:pt idx="607">
                  <c:v>213854.10411086815</c:v>
                </c:pt>
                <c:pt idx="608">
                  <c:v>213520.17004776417</c:v>
                </c:pt>
                <c:pt idx="609">
                  <c:v>213186.6286269486</c:v>
                </c:pt>
                <c:pt idx="610">
                  <c:v>212853.47953752344</c:v>
                </c:pt>
                <c:pt idx="611">
                  <c:v>212520.72246871929</c:v>
                </c:pt>
                <c:pt idx="612">
                  <c:v>212188.35710989506</c:v>
                </c:pt>
                <c:pt idx="613">
                  <c:v>211856.38315053831</c:v>
                </c:pt>
                <c:pt idx="614">
                  <c:v>211524.80028026458</c:v>
                </c:pt>
                <c:pt idx="615">
                  <c:v>211193.60818881771</c:v>
                </c:pt>
                <c:pt idx="616">
                  <c:v>210862.80656606995</c:v>
                </c:pt>
                <c:pt idx="617">
                  <c:v>210532.39510202213</c:v>
                </c:pt>
                <c:pt idx="618">
                  <c:v>210202.3734868028</c:v>
                </c:pt>
                <c:pt idx="619">
                  <c:v>209872.7414106692</c:v>
                </c:pt>
                <c:pt idx="620">
                  <c:v>209543.49856400679</c:v>
                </c:pt>
                <c:pt idx="621">
                  <c:v>209214.6446373295</c:v>
                </c:pt>
                <c:pt idx="622">
                  <c:v>208886.17932127896</c:v>
                </c:pt>
                <c:pt idx="623">
                  <c:v>208558.10230662563</c:v>
                </c:pt>
                <c:pt idx="624">
                  <c:v>208230.41328426797</c:v>
                </c:pt>
                <c:pt idx="625">
                  <c:v>207903.11194523281</c:v>
                </c:pt>
                <c:pt idx="626">
                  <c:v>207576.19798067503</c:v>
                </c:pt>
                <c:pt idx="627">
                  <c:v>207249.67108187801</c:v>
                </c:pt>
                <c:pt idx="628">
                  <c:v>206923.53094025311</c:v>
                </c:pt>
                <c:pt idx="629">
                  <c:v>206597.77724733998</c:v>
                </c:pt>
                <c:pt idx="630">
                  <c:v>206272.40969480664</c:v>
                </c:pt>
                <c:pt idx="631">
                  <c:v>205947.42797444906</c:v>
                </c:pt>
                <c:pt idx="632">
                  <c:v>205622.83177819167</c:v>
                </c:pt>
                <c:pt idx="633">
                  <c:v>205298.62079808689</c:v>
                </c:pt>
                <c:pt idx="634">
                  <c:v>204974.79472631539</c:v>
                </c:pt>
                <c:pt idx="635">
                  <c:v>204651.35325518608</c:v>
                </c:pt>
                <c:pt idx="636">
                  <c:v>204328.29607713592</c:v>
                </c:pt>
                <c:pt idx="637">
                  <c:v>204005.62288473017</c:v>
                </c:pt>
                <c:pt idx="638">
                  <c:v>203683.33337066212</c:v>
                </c:pt>
                <c:pt idx="639">
                  <c:v>203361.42722775333</c:v>
                </c:pt>
                <c:pt idx="640">
                  <c:v>203039.90414895347</c:v>
                </c:pt>
                <c:pt idx="641">
                  <c:v>202718.7638273401</c:v>
                </c:pt>
                <c:pt idx="642">
                  <c:v>202398.00595611942</c:v>
                </c:pt>
                <c:pt idx="643">
                  <c:v>202077.63022862523</c:v>
                </c:pt>
                <c:pt idx="644">
                  <c:v>201757.63633831977</c:v>
                </c:pt>
                <c:pt idx="645">
                  <c:v>201438.0239787933</c:v>
                </c:pt>
                <c:pt idx="646">
                  <c:v>201118.79284376407</c:v>
                </c:pt>
                <c:pt idx="647">
                  <c:v>200799.94262707871</c:v>
                </c:pt>
                <c:pt idx="648">
                  <c:v>200481.47302271158</c:v>
                </c:pt>
                <c:pt idx="649">
                  <c:v>200163.38372476521</c:v>
                </c:pt>
                <c:pt idx="650">
                  <c:v>199845.67442747048</c:v>
                </c:pt>
                <c:pt idx="651">
                  <c:v>199528.34482518607</c:v>
                </c:pt>
                <c:pt idx="652">
                  <c:v>199211.3946123987</c:v>
                </c:pt>
                <c:pt idx="653">
                  <c:v>198894.82348372336</c:v>
                </c:pt>
                <c:pt idx="654">
                  <c:v>198578.6311339027</c:v>
                </c:pt>
                <c:pt idx="655">
                  <c:v>198262.81725780794</c:v>
                </c:pt>
                <c:pt idx="656">
                  <c:v>197947.3815504378</c:v>
                </c:pt>
                <c:pt idx="657">
                  <c:v>197632.32370691936</c:v>
                </c:pt>
                <c:pt idx="658">
                  <c:v>197317.64342250771</c:v>
                </c:pt>
                <c:pt idx="659">
                  <c:v>197003.34039258561</c:v>
                </c:pt>
                <c:pt idx="660">
                  <c:v>196689.4143126643</c:v>
                </c:pt>
                <c:pt idx="661">
                  <c:v>196375.86487838271</c:v>
                </c:pt>
                <c:pt idx="662">
                  <c:v>196062.69178550775</c:v>
                </c:pt>
                <c:pt idx="663">
                  <c:v>195749.89472993434</c:v>
                </c:pt>
                <c:pt idx="664">
                  <c:v>195437.47340768564</c:v>
                </c:pt>
                <c:pt idx="665">
                  <c:v>195125.42751491239</c:v>
                </c:pt>
                <c:pt idx="666">
                  <c:v>194813.75674789341</c:v>
                </c:pt>
                <c:pt idx="667">
                  <c:v>194502.46080303565</c:v>
                </c:pt>
                <c:pt idx="668">
                  <c:v>194191.53937687378</c:v>
                </c:pt>
                <c:pt idx="669">
                  <c:v>193880.9921660705</c:v>
                </c:pt>
                <c:pt idx="670">
                  <c:v>193570.8188674165</c:v>
                </c:pt>
                <c:pt idx="671">
                  <c:v>193261.01917783025</c:v>
                </c:pt>
                <c:pt idx="672">
                  <c:v>192951.59279435824</c:v>
                </c:pt>
                <c:pt idx="673">
                  <c:v>192642.53941417477</c:v>
                </c:pt>
                <c:pt idx="674">
                  <c:v>192333.85873458229</c:v>
                </c:pt>
                <c:pt idx="675">
                  <c:v>192025.5504530108</c:v>
                </c:pt>
                <c:pt idx="676">
                  <c:v>191717.61426701859</c:v>
                </c:pt>
                <c:pt idx="677">
                  <c:v>191410.04987429132</c:v>
                </c:pt>
                <c:pt idx="678">
                  <c:v>191102.85697264282</c:v>
                </c:pt>
                <c:pt idx="679">
                  <c:v>190796.03526001505</c:v>
                </c:pt>
                <c:pt idx="680">
                  <c:v>190489.58443447726</c:v>
                </c:pt>
                <c:pt idx="681">
                  <c:v>190183.50419422702</c:v>
                </c:pt>
                <c:pt idx="682">
                  <c:v>189877.79423758946</c:v>
                </c:pt>
                <c:pt idx="683">
                  <c:v>189572.45426301786</c:v>
                </c:pt>
                <c:pt idx="684">
                  <c:v>189267.48396909286</c:v>
                </c:pt>
                <c:pt idx="685">
                  <c:v>188962.88305452332</c:v>
                </c:pt>
                <c:pt idx="686">
                  <c:v>188658.65121814585</c:v>
                </c:pt>
                <c:pt idx="687">
                  <c:v>188354.78815892467</c:v>
                </c:pt>
                <c:pt idx="688">
                  <c:v>188051.29357595206</c:v>
                </c:pt>
                <c:pt idx="689">
                  <c:v>187748.16716844813</c:v>
                </c:pt>
                <c:pt idx="690">
                  <c:v>187445.40863576025</c:v>
                </c:pt>
                <c:pt idx="691">
                  <c:v>187143.01767736423</c:v>
                </c:pt>
                <c:pt idx="692">
                  <c:v>186840.9939928634</c:v>
                </c:pt>
                <c:pt idx="693">
                  <c:v>186539.33728198876</c:v>
                </c:pt>
                <c:pt idx="694">
                  <c:v>186238.04724459906</c:v>
                </c:pt>
                <c:pt idx="695">
                  <c:v>185937.12358068113</c:v>
                </c:pt>
                <c:pt idx="696">
                  <c:v>185636.56599034913</c:v>
                </c:pt>
                <c:pt idx="697">
                  <c:v>185336.37417384519</c:v>
                </c:pt>
                <c:pt idx="698">
                  <c:v>185036.5478315393</c:v>
                </c:pt>
                <c:pt idx="699">
                  <c:v>184737.0866639287</c:v>
                </c:pt>
                <c:pt idx="700">
                  <c:v>184437.99037163882</c:v>
                </c:pt>
                <c:pt idx="701">
                  <c:v>184139.25865542272</c:v>
                </c:pt>
                <c:pt idx="702">
                  <c:v>183840.89121616085</c:v>
                </c:pt>
                <c:pt idx="703">
                  <c:v>183542.88775486182</c:v>
                </c:pt>
                <c:pt idx="704">
                  <c:v>183245.2479726616</c:v>
                </c:pt>
                <c:pt idx="705">
                  <c:v>182947.9715708241</c:v>
                </c:pt>
                <c:pt idx="706">
                  <c:v>182651.05825074058</c:v>
                </c:pt>
                <c:pt idx="707">
                  <c:v>182354.50771393013</c:v>
                </c:pt>
                <c:pt idx="708">
                  <c:v>182058.31966203952</c:v>
                </c:pt>
                <c:pt idx="709">
                  <c:v>181762.49379684337</c:v>
                </c:pt>
                <c:pt idx="710">
                  <c:v>181467.02982024371</c:v>
                </c:pt>
                <c:pt idx="711">
                  <c:v>181171.92743427004</c:v>
                </c:pt>
                <c:pt idx="712">
                  <c:v>180877.18634107988</c:v>
                </c:pt>
                <c:pt idx="713">
                  <c:v>180582.80624295826</c:v>
                </c:pt>
                <c:pt idx="714">
                  <c:v>180288.7868423177</c:v>
                </c:pt>
                <c:pt idx="715">
                  <c:v>179995.1278416985</c:v>
                </c:pt>
                <c:pt idx="716">
                  <c:v>179701.8289437684</c:v>
                </c:pt>
                <c:pt idx="717">
                  <c:v>179408.88985132289</c:v>
                </c:pt>
                <c:pt idx="718">
                  <c:v>179116.31026728486</c:v>
                </c:pt>
                <c:pt idx="719">
                  <c:v>178824.08989470516</c:v>
                </c:pt>
                <c:pt idx="720">
                  <c:v>178532.2284367618</c:v>
                </c:pt>
                <c:pt idx="721">
                  <c:v>178240.72559676063</c:v>
                </c:pt>
                <c:pt idx="722">
                  <c:v>177949.581078135</c:v>
                </c:pt>
                <c:pt idx="723">
                  <c:v>177658.79458444566</c:v>
                </c:pt>
                <c:pt idx="724">
                  <c:v>177368.36581938111</c:v>
                </c:pt>
                <c:pt idx="725">
                  <c:v>177078.2944867574</c:v>
                </c:pt>
                <c:pt idx="726">
                  <c:v>176788.58029051803</c:v>
                </c:pt>
                <c:pt idx="727">
                  <c:v>176499.22293473408</c:v>
                </c:pt>
                <c:pt idx="728">
                  <c:v>176210.22212360389</c:v>
                </c:pt>
                <c:pt idx="729">
                  <c:v>175921.57756145389</c:v>
                </c:pt>
                <c:pt idx="730">
                  <c:v>175633.28895273755</c:v>
                </c:pt>
                <c:pt idx="731">
                  <c:v>175345.35600203593</c:v>
                </c:pt>
                <c:pt idx="732">
                  <c:v>175057.77841405774</c:v>
                </c:pt>
                <c:pt idx="733">
                  <c:v>174770.55589363896</c:v>
                </c:pt>
                <c:pt idx="734">
                  <c:v>174483.68814574319</c:v>
                </c:pt>
                <c:pt idx="735">
                  <c:v>174197.17487546147</c:v>
                </c:pt>
                <c:pt idx="736">
                  <c:v>173911.01578801245</c:v>
                </c:pt>
                <c:pt idx="737">
                  <c:v>173625.21058874202</c:v>
                </c:pt>
                <c:pt idx="738">
                  <c:v>173339.75898312349</c:v>
                </c:pt>
                <c:pt idx="739">
                  <c:v>173054.66067675795</c:v>
                </c:pt>
                <c:pt idx="740">
                  <c:v>172769.91537537373</c:v>
                </c:pt>
                <c:pt idx="741">
                  <c:v>172485.52278482635</c:v>
                </c:pt>
                <c:pt idx="742">
                  <c:v>172201.48261109923</c:v>
                </c:pt>
                <c:pt idx="743">
                  <c:v>171917.79456030289</c:v>
                </c:pt>
                <c:pt idx="744">
                  <c:v>171634.45833867518</c:v>
                </c:pt>
                <c:pt idx="745">
                  <c:v>171351.47365258186</c:v>
                </c:pt>
                <c:pt idx="746">
                  <c:v>171068.84020851555</c:v>
                </c:pt>
                <c:pt idx="747">
                  <c:v>170786.55771309641</c:v>
                </c:pt>
                <c:pt idx="748">
                  <c:v>170504.62587307219</c:v>
                </c:pt>
                <c:pt idx="749">
                  <c:v>170223.04439531776</c:v>
                </c:pt>
                <c:pt idx="750">
                  <c:v>169941.81298683549</c:v>
                </c:pt>
                <c:pt idx="751">
                  <c:v>169660.93135475513</c:v>
                </c:pt>
                <c:pt idx="752">
                  <c:v>169380.39920633379</c:v>
                </c:pt>
                <c:pt idx="753">
                  <c:v>169100.21624895569</c:v>
                </c:pt>
                <c:pt idx="754">
                  <c:v>168820.38219013278</c:v>
                </c:pt>
                <c:pt idx="755">
                  <c:v>168540.89673750411</c:v>
                </c:pt>
                <c:pt idx="756">
                  <c:v>168261.75959883595</c:v>
                </c:pt>
                <c:pt idx="757">
                  <c:v>167982.97048202247</c:v>
                </c:pt>
                <c:pt idx="758">
                  <c:v>167704.52909508423</c:v>
                </c:pt>
                <c:pt idx="759">
                  <c:v>167426.43514616997</c:v>
                </c:pt>
                <c:pt idx="760">
                  <c:v>167148.68834355523</c:v>
                </c:pt>
                <c:pt idx="761">
                  <c:v>166871.28839564303</c:v>
                </c:pt>
                <c:pt idx="762">
                  <c:v>166594.2350109636</c:v>
                </c:pt>
                <c:pt idx="763">
                  <c:v>166317.52789817439</c:v>
                </c:pt>
                <c:pt idx="764">
                  <c:v>166041.16676606043</c:v>
                </c:pt>
                <c:pt idx="765">
                  <c:v>165765.15132353359</c:v>
                </c:pt>
                <c:pt idx="766">
                  <c:v>165489.48127963333</c:v>
                </c:pt>
                <c:pt idx="767">
                  <c:v>165214.15634352624</c:v>
                </c:pt>
                <c:pt idx="768">
                  <c:v>164939.17622450611</c:v>
                </c:pt>
                <c:pt idx="769">
                  <c:v>164664.54063199405</c:v>
                </c:pt>
                <c:pt idx="770">
                  <c:v>164390.24927553843</c:v>
                </c:pt>
                <c:pt idx="771">
                  <c:v>164116.30186481477</c:v>
                </c:pt>
                <c:pt idx="772">
                  <c:v>163842.69810962575</c:v>
                </c:pt>
                <c:pt idx="773">
                  <c:v>163569.4377199015</c:v>
                </c:pt>
                <c:pt idx="774">
                  <c:v>163296.52040569909</c:v>
                </c:pt>
                <c:pt idx="775">
                  <c:v>163023.94587720287</c:v>
                </c:pt>
                <c:pt idx="776">
                  <c:v>162751.71384472447</c:v>
                </c:pt>
                <c:pt idx="777">
                  <c:v>162479.82401870261</c:v>
                </c:pt>
                <c:pt idx="778">
                  <c:v>162208.27610970323</c:v>
                </c:pt>
                <c:pt idx="779">
                  <c:v>161937.06982841945</c:v>
                </c:pt>
                <c:pt idx="780">
                  <c:v>161666.20488567161</c:v>
                </c:pt>
                <c:pt idx="781">
                  <c:v>161395.68099240685</c:v>
                </c:pt>
                <c:pt idx="782">
                  <c:v>161125.49785970012</c:v>
                </c:pt>
                <c:pt idx="783">
                  <c:v>160855.65519875282</c:v>
                </c:pt>
                <c:pt idx="784">
                  <c:v>160586.15272089397</c:v>
                </c:pt>
                <c:pt idx="785">
                  <c:v>160316.99013757956</c:v>
                </c:pt>
                <c:pt idx="786">
                  <c:v>160048.16716039265</c:v>
                </c:pt>
                <c:pt idx="787">
                  <c:v>159779.68350104339</c:v>
                </c:pt>
                <c:pt idx="788">
                  <c:v>159511.53887136915</c:v>
                </c:pt>
                <c:pt idx="789">
                  <c:v>159243.73298333446</c:v>
                </c:pt>
                <c:pt idx="790">
                  <c:v>158976.2655490308</c:v>
                </c:pt>
                <c:pt idx="791">
                  <c:v>158709.13628067676</c:v>
                </c:pt>
                <c:pt idx="792">
                  <c:v>158442.34489061788</c:v>
                </c:pt>
                <c:pt idx="793">
                  <c:v>158175.89109132727</c:v>
                </c:pt>
                <c:pt idx="794">
                  <c:v>157909.77459540448</c:v>
                </c:pt>
                <c:pt idx="795">
                  <c:v>157643.99511557643</c:v>
                </c:pt>
                <c:pt idx="796">
                  <c:v>157378.55236469719</c:v>
                </c:pt>
                <c:pt idx="797">
                  <c:v>157113.44605574771</c:v>
                </c:pt>
                <c:pt idx="798">
                  <c:v>156848.67590183602</c:v>
                </c:pt>
                <c:pt idx="799">
                  <c:v>156584.24161619713</c:v>
                </c:pt>
                <c:pt idx="800">
                  <c:v>156320.1429121932</c:v>
                </c:pt>
                <c:pt idx="801">
                  <c:v>156056.37950331342</c:v>
                </c:pt>
                <c:pt idx="802">
                  <c:v>155792.95110317384</c:v>
                </c:pt>
                <c:pt idx="803">
                  <c:v>155529.85742551755</c:v>
                </c:pt>
                <c:pt idx="804">
                  <c:v>155267.09818421473</c:v>
                </c:pt>
                <c:pt idx="805">
                  <c:v>155004.67309326245</c:v>
                </c:pt>
                <c:pt idx="806">
                  <c:v>154742.58186678492</c:v>
                </c:pt>
                <c:pt idx="807">
                  <c:v>154480.82421903318</c:v>
                </c:pt>
                <c:pt idx="808">
                  <c:v>154219.39986438534</c:v>
                </c:pt>
                <c:pt idx="809">
                  <c:v>153958.30851734628</c:v>
                </c:pt>
                <c:pt idx="810">
                  <c:v>153697.54989254809</c:v>
                </c:pt>
                <c:pt idx="811">
                  <c:v>153437.12370474965</c:v>
                </c:pt>
                <c:pt idx="812">
                  <c:v>153177.02966883694</c:v>
                </c:pt>
                <c:pt idx="813">
                  <c:v>152917.2674998228</c:v>
                </c:pt>
                <c:pt idx="814">
                  <c:v>152657.83691284675</c:v>
                </c:pt>
                <c:pt idx="815">
                  <c:v>152398.73762317566</c:v>
                </c:pt>
                <c:pt idx="816">
                  <c:v>152139.969346203</c:v>
                </c:pt>
                <c:pt idx="817">
                  <c:v>151881.53179744934</c:v>
                </c:pt>
                <c:pt idx="818">
                  <c:v>151623.42469256205</c:v>
                </c:pt>
                <c:pt idx="819">
                  <c:v>151365.64774731538</c:v>
                </c:pt>
                <c:pt idx="820">
                  <c:v>151108.20067761053</c:v>
                </c:pt>
                <c:pt idx="821">
                  <c:v>150851.08319947572</c:v>
                </c:pt>
                <c:pt idx="822">
                  <c:v>150594.29502906566</c:v>
                </c:pt>
                <c:pt idx="823">
                  <c:v>150337.83588266221</c:v>
                </c:pt>
                <c:pt idx="824">
                  <c:v>150081.70547667422</c:v>
                </c:pt>
                <c:pt idx="825">
                  <c:v>149825.9035276371</c:v>
                </c:pt>
                <c:pt idx="826">
                  <c:v>149570.42975221312</c:v>
                </c:pt>
                <c:pt idx="827">
                  <c:v>149315.28386719164</c:v>
                </c:pt>
                <c:pt idx="828">
                  <c:v>149060.46558948862</c:v>
                </c:pt>
                <c:pt idx="829">
                  <c:v>148805.97463614703</c:v>
                </c:pt>
                <c:pt idx="830">
                  <c:v>148551.81072433651</c:v>
                </c:pt>
                <c:pt idx="831">
                  <c:v>148297.97357135359</c:v>
                </c:pt>
                <c:pt idx="832">
                  <c:v>148044.4628946216</c:v>
                </c:pt>
                <c:pt idx="833">
                  <c:v>147791.27841169061</c:v>
                </c:pt>
                <c:pt idx="834">
                  <c:v>147538.41984023768</c:v>
                </c:pt>
                <c:pt idx="835">
                  <c:v>147285.88689806635</c:v>
                </c:pt>
                <c:pt idx="836">
                  <c:v>147033.67930310717</c:v>
                </c:pt>
                <c:pt idx="837">
                  <c:v>146781.79677341747</c:v>
                </c:pt>
                <c:pt idx="838">
                  <c:v>146530.23902718112</c:v>
                </c:pt>
                <c:pt idx="839">
                  <c:v>146279.00578270899</c:v>
                </c:pt>
                <c:pt idx="840">
                  <c:v>146028.09675843865</c:v>
                </c:pt>
                <c:pt idx="841">
                  <c:v>145777.51167293434</c:v>
                </c:pt>
                <c:pt idx="842">
                  <c:v>145527.25024488699</c:v>
                </c:pt>
                <c:pt idx="843">
                  <c:v>145277.31219311469</c:v>
                </c:pt>
                <c:pt idx="844">
                  <c:v>145027.69723656145</c:v>
                </c:pt>
                <c:pt idx="845">
                  <c:v>144778.4050942988</c:v>
                </c:pt>
                <c:pt idx="846">
                  <c:v>144529.43548552465</c:v>
                </c:pt>
                <c:pt idx="847">
                  <c:v>144280.78812956344</c:v>
                </c:pt>
                <c:pt idx="848">
                  <c:v>144032.46274586648</c:v>
                </c:pt>
                <c:pt idx="849">
                  <c:v>143784.45905401191</c:v>
                </c:pt>
                <c:pt idx="850">
                  <c:v>143536.77677370445</c:v>
                </c:pt>
                <c:pt idx="851">
                  <c:v>143289.41562477534</c:v>
                </c:pt>
                <c:pt idx="852">
                  <c:v>143042.3753271827</c:v>
                </c:pt>
                <c:pt idx="853">
                  <c:v>142795.65560101127</c:v>
                </c:pt>
                <c:pt idx="854">
                  <c:v>142549.25616647233</c:v>
                </c:pt>
                <c:pt idx="855">
                  <c:v>142303.1767439039</c:v>
                </c:pt>
                <c:pt idx="856">
                  <c:v>142057.41705377074</c:v>
                </c:pt>
                <c:pt idx="857">
                  <c:v>141811.97681666396</c:v>
                </c:pt>
                <c:pt idx="858">
                  <c:v>141566.8557533017</c:v>
                </c:pt>
                <c:pt idx="859">
                  <c:v>141322.05358452839</c:v>
                </c:pt>
                <c:pt idx="860">
                  <c:v>141077.5700313152</c:v>
                </c:pt>
                <c:pt idx="861">
                  <c:v>140833.40481476006</c:v>
                </c:pt>
                <c:pt idx="862">
                  <c:v>140589.55765608707</c:v>
                </c:pt>
                <c:pt idx="863">
                  <c:v>140346.02827664735</c:v>
                </c:pt>
                <c:pt idx="864">
                  <c:v>140102.81639791862</c:v>
                </c:pt>
                <c:pt idx="865">
                  <c:v>139859.92174150486</c:v>
                </c:pt>
                <c:pt idx="866">
                  <c:v>139617.34402913676</c:v>
                </c:pt>
                <c:pt idx="867">
                  <c:v>139375.08298267183</c:v>
                </c:pt>
                <c:pt idx="868">
                  <c:v>139133.13832409377</c:v>
                </c:pt>
                <c:pt idx="869">
                  <c:v>138891.50977551308</c:v>
                </c:pt>
                <c:pt idx="870">
                  <c:v>138650.19705916659</c:v>
                </c:pt>
                <c:pt idx="871">
                  <c:v>138409.19989741797</c:v>
                </c:pt>
                <c:pt idx="872">
                  <c:v>138168.51801275712</c:v>
                </c:pt>
                <c:pt idx="873">
                  <c:v>137928.15112780078</c:v>
                </c:pt>
                <c:pt idx="874">
                  <c:v>137688.09896529201</c:v>
                </c:pt>
                <c:pt idx="875">
                  <c:v>137448.36124810035</c:v>
                </c:pt>
                <c:pt idx="876">
                  <c:v>137208.93769922189</c:v>
                </c:pt>
                <c:pt idx="877">
                  <c:v>136969.82804177934</c:v>
                </c:pt>
                <c:pt idx="878">
                  <c:v>136731.03199902186</c:v>
                </c:pt>
                <c:pt idx="879">
                  <c:v>136492.54929432497</c:v>
                </c:pt>
                <c:pt idx="880">
                  <c:v>136254.37965119083</c:v>
                </c:pt>
                <c:pt idx="881">
                  <c:v>136016.522793248</c:v>
                </c:pt>
                <c:pt idx="882">
                  <c:v>135778.97844425138</c:v>
                </c:pt>
                <c:pt idx="883">
                  <c:v>135541.74632808266</c:v>
                </c:pt>
                <c:pt idx="884">
                  <c:v>135304.82616874971</c:v>
                </c:pt>
                <c:pt idx="885">
                  <c:v>135068.21769038695</c:v>
                </c:pt>
                <c:pt idx="886">
                  <c:v>134831.92061725518</c:v>
                </c:pt>
                <c:pt idx="887">
                  <c:v>134595.93467374175</c:v>
                </c:pt>
                <c:pt idx="888">
                  <c:v>134360.2595843602</c:v>
                </c:pt>
                <c:pt idx="889">
                  <c:v>134124.89507375087</c:v>
                </c:pt>
                <c:pt idx="890">
                  <c:v>133889.84086668023</c:v>
                </c:pt>
                <c:pt idx="891">
                  <c:v>133655.0966880412</c:v>
                </c:pt>
                <c:pt idx="892">
                  <c:v>133420.66226285306</c:v>
                </c:pt>
                <c:pt idx="893">
                  <c:v>133186.53731626162</c:v>
                </c:pt>
                <c:pt idx="894">
                  <c:v>132952.72157353911</c:v>
                </c:pt>
                <c:pt idx="895">
                  <c:v>132719.21476008394</c:v>
                </c:pt>
                <c:pt idx="896">
                  <c:v>132486.01660142091</c:v>
                </c:pt>
                <c:pt idx="897">
                  <c:v>132253.12682320143</c:v>
                </c:pt>
                <c:pt idx="898">
                  <c:v>132020.54515120311</c:v>
                </c:pt>
                <c:pt idx="899">
                  <c:v>131788.27131132982</c:v>
                </c:pt>
                <c:pt idx="900">
                  <c:v>131556.30502961192</c:v>
                </c:pt>
                <c:pt idx="901">
                  <c:v>131324.64603220613</c:v>
                </c:pt>
                <c:pt idx="902">
                  <c:v>131093.29404539533</c:v>
                </c:pt>
                <c:pt idx="903">
                  <c:v>130862.24879558898</c:v>
                </c:pt>
                <c:pt idx="904">
                  <c:v>130631.51000932258</c:v>
                </c:pt>
                <c:pt idx="905">
                  <c:v>130401.0774132581</c:v>
                </c:pt>
                <c:pt idx="906">
                  <c:v>130170.95073418385</c:v>
                </c:pt>
                <c:pt idx="907">
                  <c:v>129941.12969901446</c:v>
                </c:pt>
                <c:pt idx="908">
                  <c:v>129711.61403479059</c:v>
                </c:pt>
                <c:pt idx="909">
                  <c:v>129482.40346867958</c:v>
                </c:pt>
                <c:pt idx="910">
                  <c:v>129253.49772797473</c:v>
                </c:pt>
                <c:pt idx="911">
                  <c:v>129024.89654009581</c:v>
                </c:pt>
                <c:pt idx="912">
                  <c:v>128796.59963258867</c:v>
                </c:pt>
                <c:pt idx="913">
                  <c:v>128568.60673312569</c:v>
                </c:pt>
                <c:pt idx="914">
                  <c:v>128340.91756950518</c:v>
                </c:pt>
                <c:pt idx="915">
                  <c:v>128113.53186965201</c:v>
                </c:pt>
                <c:pt idx="916">
                  <c:v>127886.44936161699</c:v>
                </c:pt>
                <c:pt idx="917">
                  <c:v>127659.66977357744</c:v>
                </c:pt>
                <c:pt idx="918">
                  <c:v>127433.1928338367</c:v>
                </c:pt>
                <c:pt idx="919">
                  <c:v>127207.01827082445</c:v>
                </c:pt>
                <c:pt idx="920">
                  <c:v>126981.14581309659</c:v>
                </c:pt>
                <c:pt idx="921">
                  <c:v>126755.5751893352</c:v>
                </c:pt>
                <c:pt idx="922">
                  <c:v>126530.30612834837</c:v>
                </c:pt>
                <c:pt idx="923">
                  <c:v>126305.33835907077</c:v>
                </c:pt>
                <c:pt idx="924">
                  <c:v>126080.67161056281</c:v>
                </c:pt>
                <c:pt idx="925">
                  <c:v>125856.30561201155</c:v>
                </c:pt>
                <c:pt idx="926">
                  <c:v>125632.24009272977</c:v>
                </c:pt>
                <c:pt idx="927">
                  <c:v>125408.4747821568</c:v>
                </c:pt>
                <c:pt idx="928">
                  <c:v>125185.00940985787</c:v>
                </c:pt>
                <c:pt idx="929">
                  <c:v>124961.84370552449</c:v>
                </c:pt>
                <c:pt idx="930">
                  <c:v>124738.97739897431</c:v>
                </c:pt>
                <c:pt idx="931">
                  <c:v>124516.41022015098</c:v>
                </c:pt>
                <c:pt idx="932">
                  <c:v>124294.1418991245</c:v>
                </c:pt>
                <c:pt idx="933">
                  <c:v>124072.17216609097</c:v>
                </c:pt>
                <c:pt idx="934">
                  <c:v>123850.50075137224</c:v>
                </c:pt>
                <c:pt idx="935">
                  <c:v>123629.12738541678</c:v>
                </c:pt>
                <c:pt idx="936">
                  <c:v>123408.05179879894</c:v>
                </c:pt>
                <c:pt idx="937">
                  <c:v>123187.27372221919</c:v>
                </c:pt>
                <c:pt idx="938">
                  <c:v>122966.79288650393</c:v>
                </c:pt>
                <c:pt idx="939">
                  <c:v>122746.60902260599</c:v>
                </c:pt>
                <c:pt idx="940">
                  <c:v>122526.72186160396</c:v>
                </c:pt>
                <c:pt idx="941">
                  <c:v>122307.13113470277</c:v>
                </c:pt>
                <c:pt idx="942">
                  <c:v>122087.83657323311</c:v>
                </c:pt>
                <c:pt idx="943">
                  <c:v>121868.83790865197</c:v>
                </c:pt>
                <c:pt idx="944">
                  <c:v>121650.1348725424</c:v>
                </c:pt>
                <c:pt idx="945">
                  <c:v>121431.72719661328</c:v>
                </c:pt>
                <c:pt idx="946">
                  <c:v>121213.61461269973</c:v>
                </c:pt>
                <c:pt idx="947">
                  <c:v>120995.79685276296</c:v>
                </c:pt>
                <c:pt idx="948">
                  <c:v>120778.27364888991</c:v>
                </c:pt>
                <c:pt idx="949">
                  <c:v>120561.0447332937</c:v>
                </c:pt>
                <c:pt idx="950">
                  <c:v>120344.10983831367</c:v>
                </c:pt>
                <c:pt idx="951">
                  <c:v>120127.46869641487</c:v>
                </c:pt>
                <c:pt idx="952">
                  <c:v>119911.12104018845</c:v>
                </c:pt>
                <c:pt idx="953">
                  <c:v>119695.06660235154</c:v>
                </c:pt>
                <c:pt idx="954">
                  <c:v>119479.30511574735</c:v>
                </c:pt>
                <c:pt idx="955">
                  <c:v>119263.83631334493</c:v>
                </c:pt>
                <c:pt idx="956">
                  <c:v>119048.65992823942</c:v>
                </c:pt>
                <c:pt idx="957">
                  <c:v>118833.77569365184</c:v>
                </c:pt>
                <c:pt idx="958">
                  <c:v>118619.18334292927</c:v>
                </c:pt>
                <c:pt idx="959">
                  <c:v>118404.88260954464</c:v>
                </c:pt>
                <c:pt idx="960">
                  <c:v>118190.87322709689</c:v>
                </c:pt>
                <c:pt idx="961">
                  <c:v>117977.15492931081</c:v>
                </c:pt>
                <c:pt idx="962">
                  <c:v>117763.72745003726</c:v>
                </c:pt>
                <c:pt idx="963">
                  <c:v>117550.59052325301</c:v>
                </c:pt>
                <c:pt idx="964">
                  <c:v>117337.74388306064</c:v>
                </c:pt>
                <c:pt idx="965">
                  <c:v>117125.18726368858</c:v>
                </c:pt>
                <c:pt idx="966">
                  <c:v>116912.92039949153</c:v>
                </c:pt>
                <c:pt idx="967">
                  <c:v>116700.94302494971</c:v>
                </c:pt>
                <c:pt idx="968">
                  <c:v>116489.25487466948</c:v>
                </c:pt>
                <c:pt idx="969">
                  <c:v>116277.85568338282</c:v>
                </c:pt>
                <c:pt idx="970">
                  <c:v>116066.74518594785</c:v>
                </c:pt>
                <c:pt idx="971">
                  <c:v>115855.9231173485</c:v>
                </c:pt>
                <c:pt idx="972">
                  <c:v>115645.38921269447</c:v>
                </c:pt>
                <c:pt idx="973">
                  <c:v>115435.14320722148</c:v>
                </c:pt>
                <c:pt idx="974">
                  <c:v>115225.18483629092</c:v>
                </c:pt>
                <c:pt idx="975">
                  <c:v>115015.51383539021</c:v>
                </c:pt>
                <c:pt idx="976">
                  <c:v>114806.12994013235</c:v>
                </c:pt>
                <c:pt idx="977">
                  <c:v>114597.03288625654</c:v>
                </c:pt>
                <c:pt idx="978">
                  <c:v>114388.22240962759</c:v>
                </c:pt>
                <c:pt idx="979">
                  <c:v>114179.69824623602</c:v>
                </c:pt>
                <c:pt idx="980">
                  <c:v>113971.46013219841</c:v>
                </c:pt>
                <c:pt idx="981">
                  <c:v>113763.50780375696</c:v>
                </c:pt>
                <c:pt idx="982">
                  <c:v>113555.84099727983</c:v>
                </c:pt>
                <c:pt idx="983">
                  <c:v>113348.45944926092</c:v>
                </c:pt>
                <c:pt idx="984">
                  <c:v>113141.3628963197</c:v>
                </c:pt>
                <c:pt idx="985">
                  <c:v>112934.55107520182</c:v>
                </c:pt>
                <c:pt idx="986">
                  <c:v>112728.02372277841</c:v>
                </c:pt>
                <c:pt idx="987">
                  <c:v>112521.78057604651</c:v>
                </c:pt>
                <c:pt idx="988">
                  <c:v>112315.82137212883</c:v>
                </c:pt>
                <c:pt idx="989">
                  <c:v>112110.14584827375</c:v>
                </c:pt>
                <c:pt idx="990">
                  <c:v>111904.75374185581</c:v>
                </c:pt>
                <c:pt idx="991">
                  <c:v>111699.6447903748</c:v>
                </c:pt>
                <c:pt idx="992">
                  <c:v>111494.81873145646</c:v>
                </c:pt>
                <c:pt idx="993">
                  <c:v>111290.27530285229</c:v>
                </c:pt>
                <c:pt idx="994">
                  <c:v>111086.01424243957</c:v>
                </c:pt>
                <c:pt idx="995">
                  <c:v>110882.03528822103</c:v>
                </c:pt>
                <c:pt idx="996">
                  <c:v>110678.33817832527</c:v>
                </c:pt>
                <c:pt idx="997">
                  <c:v>110474.92265100675</c:v>
                </c:pt>
                <c:pt idx="998">
                  <c:v>110271.78844464544</c:v>
                </c:pt>
                <c:pt idx="999">
                  <c:v>110068.93529774707</c:v>
                </c:pt>
                <c:pt idx="1000">
                  <c:v>109866.36294894275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700-48F0-9E54-73CFE1A47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9"/>
          <c:min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D </a:t>
                </a:r>
                <a:r>
                  <a:rPr lang="ru-RU" sz="1600" b="0" i="0" baseline="0" dirty="0">
                    <a:effectLst/>
                  </a:rPr>
                  <a:t>штока,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60702829587597"/>
          <c:y val="0.29782880003988965"/>
          <c:w val="0.28109834229220693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8967045733644681"/>
          <c:h val="0.76986704416955942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9F2-4094-B198-BA6F60A82B40}"/>
            </c:ext>
          </c:extLst>
        </c:ser>
        <c:ser>
          <c:idx val="1"/>
          <c:order val="1"/>
          <c:tx>
            <c:v>полученная формула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9F2-4094-B198-BA6F60A82B40}"/>
            </c:ext>
          </c:extLst>
        </c:ser>
        <c:ser>
          <c:idx val="3"/>
          <c:order val="2"/>
          <c:tx>
            <c:v>ansys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9F2-4094-B198-BA6F60A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7528811015967309"/>
              <c:y val="0.90067434826896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4673600174978128"/>
          <c:y val="0.16058945756780404"/>
          <c:w val="0.30881955380577431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122078778777"/>
          <c:y val="5.0925925925925923E-2"/>
          <c:w val="0.81515564958401066"/>
          <c:h val="0.74310787110321941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72-4E48-B328-259D490085EE}"/>
            </c:ext>
          </c:extLst>
        </c:ser>
        <c:ser>
          <c:idx val="1"/>
          <c:order val="1"/>
          <c:tx>
            <c:v>ansys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72-4E48-B328-259D490085EE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072-4E48-B328-259D49008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3.1404774429689503E-2"/>
              <c:y val="0.31703749917927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7293022747156607"/>
                  <c:y val="9.2173374161563133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анализ'!$R$38:$R$42</c:f>
              <c:numCache>
                <c:formatCode>General</c:formatCode>
                <c:ptCount val="5"/>
                <c:pt idx="0">
                  <c:v>1.6679083698494739</c:v>
                </c:pt>
                <c:pt idx="1">
                  <c:v>1.3112403551940217</c:v>
                </c:pt>
                <c:pt idx="2">
                  <c:v>1.1747511350355591</c:v>
                </c:pt>
                <c:pt idx="3">
                  <c:v>1.0220633296732153</c:v>
                </c:pt>
                <c:pt idx="4">
                  <c:v>0.79247182781651571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9B-4EC6-AC0E-ADE920ABD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17752"/>
        <c:axId val="417115784"/>
      </c:scatterChart>
      <c:valAx>
        <c:axId val="417117752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/>
                  <a:t>D</a:t>
                </a:r>
                <a:r>
                  <a:rPr lang="ru-RU" sz="1050" dirty="0"/>
                  <a:t>штока,</a:t>
                </a:r>
                <a:r>
                  <a:rPr lang="ru-RU" sz="1050" baseline="0" dirty="0"/>
                  <a:t> мм</a:t>
                </a:r>
                <a:endParaRPr lang="en-US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5784"/>
        <c:crosses val="autoZero"/>
        <c:crossBetween val="midCat"/>
      </c:valAx>
      <c:valAx>
        <c:axId val="41711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</a:t>
            </a:r>
            <a:r>
              <a:rPr lang="ru-RU" baseline="0"/>
              <a:t>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40093653425564"/>
          <c:y val="0.13306171635639658"/>
          <c:w val="0.86519168499380927"/>
          <c:h val="0.76415537251902099"/>
        </c:manualLayout>
      </c:layout>
      <c:scatterChart>
        <c:scatterStyle val="smoothMarker"/>
        <c:varyColors val="0"/>
        <c:ser>
          <c:idx val="3"/>
          <c:order val="0"/>
          <c:tx>
            <c:v>поправочный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7019203849518811"/>
                  <c:y val="-0.2176432633420822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анализ'!$S$67:$S$71</c:f>
              <c:numCache>
                <c:formatCode>General</c:formatCode>
                <c:ptCount val="5"/>
                <c:pt idx="0">
                  <c:v>-16482.982711421326</c:v>
                </c:pt>
                <c:pt idx="1">
                  <c:v>-12055.988737791064</c:v>
                </c:pt>
                <c:pt idx="2">
                  <c:v>-27266.712520081099</c:v>
                </c:pt>
                <c:pt idx="3">
                  <c:v>-28768.875245228279</c:v>
                </c:pt>
                <c:pt idx="4">
                  <c:v>-72303.974074152968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EA-4B27-A918-F1D62BD7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7567391938326546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E7-4303-944D-7970B7E0944F}"/>
            </c:ext>
          </c:extLst>
        </c:ser>
        <c:ser>
          <c:idx val="1"/>
          <c:order val="1"/>
          <c:tx>
            <c:v>мое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E7-4303-944D-7970B7E0944F}"/>
            </c:ext>
          </c:extLst>
        </c:ser>
        <c:ser>
          <c:idx val="3"/>
          <c:order val="2"/>
          <c:tx>
            <c:v>ansys</c:v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2857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1E7-4303-944D-7970B7E0944F}"/>
            </c:ext>
          </c:extLst>
        </c:ser>
        <c:ser>
          <c:idx val="4"/>
          <c:order val="3"/>
          <c:tx>
            <c:v>с поправочным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анализ'!$Q$38:$Q$42</c:f>
              <c:numCache>
                <c:formatCode>General</c:formatCode>
                <c:ptCount val="5"/>
                <c:pt idx="0">
                  <c:v>34312.528728022538</c:v>
                </c:pt>
                <c:pt idx="1">
                  <c:v>40928.707348465556</c:v>
                </c:pt>
                <c:pt idx="2">
                  <c:v>48020.661597218357</c:v>
                </c:pt>
                <c:pt idx="3">
                  <c:v>55575.783566926519</c:v>
                </c:pt>
                <c:pt idx="4">
                  <c:v>72031.805409468259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1E7-4303-944D-7970B7E09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/>
                  <a:t>Ркрит,</a:t>
                </a:r>
                <a:r>
                  <a:rPr lang="ru-RU" sz="1100" baseline="0"/>
                  <a:t> кг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066666666666659"/>
          <c:y val="9.3748906386701636E-2"/>
          <c:w val="0.24766666666666667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708416629266"/>
          <c:y val="5.0925925925925923E-2"/>
          <c:w val="0.81651078427372747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CF-4F54-9885-8687A8DD1A96}"/>
            </c:ext>
          </c:extLst>
        </c:ser>
        <c:ser>
          <c:idx val="1"/>
          <c:order val="1"/>
          <c:tx>
            <c:v>ansys</c:v>
          </c:tx>
          <c:spPr>
            <a:ln w="603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6CF-4F54-9885-8687A8DD1A96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6CF-4F54-9885-8687A8DD1A96}"/>
            </c:ext>
          </c:extLst>
        </c:ser>
        <c:ser>
          <c:idx val="3"/>
          <c:order val="3"/>
          <c:tx>
            <c:v>с поправочным</c:v>
          </c:tx>
          <c:spPr>
            <a:ln w="19050" cap="rnd">
              <a:solidFill>
                <a:schemeClr val="tx1">
                  <a:alpha val="9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анализ'!$T$67:$T$71</c:f>
              <c:numCache>
                <c:formatCode>General</c:formatCode>
                <c:ptCount val="5"/>
                <c:pt idx="0">
                  <c:v>45352.982711421326</c:v>
                </c:pt>
                <c:pt idx="1">
                  <c:v>53467.988737791064</c:v>
                </c:pt>
                <c:pt idx="2">
                  <c:v>66139.712520081099</c:v>
                </c:pt>
                <c:pt idx="3">
                  <c:v>83893.875245228279</c:v>
                </c:pt>
                <c:pt idx="4">
                  <c:v>136803.97407415297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6CF-4F54-9885-8687A8DD1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Ркрит,</a:t>
                </a:r>
                <a:r>
                  <a:rPr lang="ru-RU" sz="1200" baseline="0"/>
                  <a:t> кг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</a:t>
            </a:r>
            <a:r>
              <a:rPr lang="ru-RU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функций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254593175853"/>
          <c:y val="0.10021542176308491"/>
          <c:w val="0.85239509514435696"/>
          <c:h val="0.76853609172457427"/>
        </c:manualLayout>
      </c:layout>
      <c:scatterChart>
        <c:scatterStyle val="smoothMarker"/>
        <c:varyColors val="0"/>
        <c:ser>
          <c:idx val="0"/>
          <c:order val="0"/>
          <c:tx>
            <c:v>200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CB-4332-8063-FE926F38194D}"/>
            </c:ext>
          </c:extLst>
        </c:ser>
        <c:ser>
          <c:idx val="1"/>
          <c:order val="1"/>
          <c:tx>
            <c:v>экспоненциальная</c:v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аппроксимаций'!$D$6:$D$412</c:f>
              <c:numCache>
                <c:formatCode>General</c:formatCode>
                <c:ptCount val="407"/>
                <c:pt idx="0">
                  <c:v>26.676050679693422</c:v>
                </c:pt>
                <c:pt idx="1">
                  <c:v>26.670560941191347</c:v>
                </c:pt>
                <c:pt idx="2">
                  <c:v>26.665072332437795</c:v>
                </c:pt>
                <c:pt idx="3">
                  <c:v>26.659584853200275</c:v>
                </c:pt>
                <c:pt idx="4">
                  <c:v>26.648613282343575</c:v>
                </c:pt>
                <c:pt idx="5">
                  <c:v>26.643129190259643</c:v>
                </c:pt>
                <c:pt idx="6">
                  <c:v>26.632164391619124</c:v>
                </c:pt>
                <c:pt idx="7">
                  <c:v>26.626683684598071</c:v>
                </c:pt>
                <c:pt idx="8">
                  <c:v>26.615725653993572</c:v>
                </c:pt>
                <c:pt idx="9">
                  <c:v>26.610248329945957</c:v>
                </c:pt>
                <c:pt idx="10">
                  <c:v>26.604772133092055</c:v>
                </c:pt>
                <c:pt idx="11">
                  <c:v>26.599297063199906</c:v>
                </c:pt>
                <c:pt idx="12">
                  <c:v>26.593823120037584</c:v>
                </c:pt>
                <c:pt idx="13">
                  <c:v>26.588350303373211</c:v>
                </c:pt>
                <c:pt idx="14">
                  <c:v>26.582878612974969</c:v>
                </c:pt>
                <c:pt idx="15">
                  <c:v>26.57193861004982</c:v>
                </c:pt>
                <c:pt idx="16">
                  <c:v>26.566470297059492</c:v>
                </c:pt>
                <c:pt idx="17">
                  <c:v>26.561003109408478</c:v>
                </c:pt>
                <c:pt idx="18">
                  <c:v>26.550072109198059</c:v>
                </c:pt>
                <c:pt idx="19">
                  <c:v>26.544608296175632</c:v>
                </c:pt>
                <c:pt idx="20">
                  <c:v>26.533684043139115</c:v>
                </c:pt>
                <c:pt idx="21">
                  <c:v>26.528223602662276</c:v>
                </c:pt>
                <c:pt idx="22">
                  <c:v>26.517306092634961</c:v>
                </c:pt>
                <c:pt idx="23">
                  <c:v>26.511849022622012</c:v>
                </c:pt>
                <c:pt idx="24">
                  <c:v>26.500938251441756</c:v>
                </c:pt>
                <c:pt idx="25">
                  <c:v>26.495484549812275</c:v>
                </c:pt>
                <c:pt idx="26">
                  <c:v>26.484580513319521</c:v>
                </c:pt>
                <c:pt idx="27">
                  <c:v>26.479130177994367</c:v>
                </c:pt>
                <c:pt idx="28">
                  <c:v>26.468232872032125</c:v>
                </c:pt>
                <c:pt idx="29">
                  <c:v>26.462785900933433</c:v>
                </c:pt>
                <c:pt idx="30">
                  <c:v>26.451895321347273</c:v>
                </c:pt>
                <c:pt idx="31">
                  <c:v>26.446451712398481</c:v>
                </c:pt>
                <c:pt idx="32">
                  <c:v>26.441009223705084</c:v>
                </c:pt>
                <c:pt idx="33">
                  <c:v>26.435567855036535</c:v>
                </c:pt>
                <c:pt idx="34">
                  <c:v>26.430127606162351</c:v>
                </c:pt>
                <c:pt idx="35">
                  <c:v>26.413813576001729</c:v>
                </c:pt>
                <c:pt idx="36">
                  <c:v>26.402943150642869</c:v>
                </c:pt>
                <c:pt idx="37">
                  <c:v>26.397509615697139</c:v>
                </c:pt>
                <c:pt idx="38">
                  <c:v>26.386645900122282</c:v>
                </c:pt>
                <c:pt idx="39">
                  <c:v>26.381215719032962</c:v>
                </c:pt>
                <c:pt idx="40">
                  <c:v>26.370358709100472</c:v>
                </c:pt>
                <c:pt idx="41">
                  <c:v>26.364931879797403</c:v>
                </c:pt>
                <c:pt idx="42">
                  <c:v>26.35950616729659</c:v>
                </c:pt>
                <c:pt idx="43">
                  <c:v>26.354081571368216</c:v>
                </c:pt>
                <c:pt idx="44">
                  <c:v>26.34865809178249</c:v>
                </c:pt>
                <c:pt idx="45">
                  <c:v>26.337814480720095</c:v>
                </c:pt>
                <c:pt idx="46">
                  <c:v>26.332394348784096</c:v>
                </c:pt>
                <c:pt idx="47">
                  <c:v>26.321557430954542</c:v>
                </c:pt>
                <c:pt idx="48">
                  <c:v>26.310724972984818</c:v>
                </c:pt>
                <c:pt idx="49">
                  <c:v>26.305310415873798</c:v>
                </c:pt>
                <c:pt idx="50">
                  <c:v>26.299896973039516</c:v>
                </c:pt>
                <c:pt idx="51">
                  <c:v>26.289073429283956</c:v>
                </c:pt>
                <c:pt idx="52">
                  <c:v>26.283663327904204</c:v>
                </c:pt>
                <c:pt idx="53">
                  <c:v>26.27284646499491</c:v>
                </c:pt>
                <c:pt idx="54">
                  <c:v>26.267439703007167</c:v>
                </c:pt>
                <c:pt idx="55">
                  <c:v>26.256629516820382</c:v>
                </c:pt>
                <c:pt idx="56">
                  <c:v>26.25122609216341</c:v>
                </c:pt>
                <c:pt idx="57">
                  <c:v>26.240422578577903</c:v>
                </c:pt>
                <c:pt idx="58">
                  <c:v>26.229623511104947</c:v>
                </c:pt>
                <c:pt idx="59">
                  <c:v>26.215558667130701</c:v>
                </c:pt>
                <c:pt idx="60">
                  <c:v>26.201501365004546</c:v>
                </c:pt>
                <c:pt idx="61">
                  <c:v>26.18745160068239</c:v>
                </c:pt>
                <c:pt idx="62">
                  <c:v>26.180429543934636</c:v>
                </c:pt>
                <c:pt idx="63">
                  <c:v>26.173409370122325</c:v>
                </c:pt>
                <c:pt idx="64">
                  <c:v>26.152360141249762</c:v>
                </c:pt>
                <c:pt idx="65">
                  <c:v>26.13833672742572</c:v>
                </c:pt>
                <c:pt idx="66">
                  <c:v>26.131327840627918</c:v>
                </c:pt>
                <c:pt idx="67">
                  <c:v>26.117315704740314</c:v>
                </c:pt>
                <c:pt idx="68">
                  <c:v>26.103311082437678</c:v>
                </c:pt>
                <c:pt idx="69">
                  <c:v>26.096311587621599</c:v>
                </c:pt>
                <c:pt idx="70">
                  <c:v>26.08931396969108</c:v>
                </c:pt>
                <c:pt idx="71">
                  <c:v>26.075324362473747</c:v>
                </c:pt>
                <c:pt idx="72">
                  <c:v>26.068332372180784</c:v>
                </c:pt>
                <c:pt idx="73">
                  <c:v>26.054354015711873</c:v>
                </c:pt>
                <c:pt idx="74">
                  <c:v>26.047367648530585</c:v>
                </c:pt>
                <c:pt idx="75">
                  <c:v>26.026419785170162</c:v>
                </c:pt>
                <c:pt idx="76">
                  <c:v>26.012463903061072</c:v>
                </c:pt>
                <c:pt idx="77">
                  <c:v>26.005488768540094</c:v>
                </c:pt>
                <c:pt idx="78">
                  <c:v>25.99154411005696</c:v>
                </c:pt>
                <c:pt idx="79">
                  <c:v>25.984574585091881</c:v>
                </c:pt>
                <c:pt idx="80">
                  <c:v>25.963677221287906</c:v>
                </c:pt>
                <c:pt idx="81">
                  <c:v>25.949754982985077</c:v>
                </c:pt>
                <c:pt idx="82">
                  <c:v>25.935840210062349</c:v>
                </c:pt>
                <c:pt idx="83">
                  <c:v>25.928885621867476</c:v>
                </c:pt>
                <c:pt idx="84">
                  <c:v>25.921932898516641</c:v>
                </c:pt>
                <c:pt idx="85">
                  <c:v>25.908033044347018</c:v>
                </c:pt>
                <c:pt idx="86">
                  <c:v>25.901085912528522</c:v>
                </c:pt>
                <c:pt idx="87">
                  <c:v>25.887197236925953</c:v>
                </c:pt>
                <c:pt idx="88">
                  <c:v>25.880255692142978</c:v>
                </c:pt>
                <c:pt idx="89">
                  <c:v>25.873316008706503</c:v>
                </c:pt>
                <c:pt idx="90">
                  <c:v>25.866378186117416</c:v>
                </c:pt>
                <c:pt idx="91">
                  <c:v>25.859442223876737</c:v>
                </c:pt>
                <c:pt idx="92">
                  <c:v>25.845575878445363</c:v>
                </c:pt>
                <c:pt idx="93">
                  <c:v>25.838645494257378</c:v>
                </c:pt>
                <c:pt idx="94">
                  <c:v>25.824790300444597</c:v>
                </c:pt>
                <c:pt idx="95">
                  <c:v>25.817865489823312</c:v>
                </c:pt>
                <c:pt idx="96">
                  <c:v>25.804021438660751</c:v>
                </c:pt>
                <c:pt idx="97">
                  <c:v>25.783269279650277</c:v>
                </c:pt>
                <c:pt idx="98">
                  <c:v>25.776355602718851</c:v>
                </c:pt>
                <c:pt idx="99">
                  <c:v>25.769443779661277</c:v>
                </c:pt>
                <c:pt idx="100">
                  <c:v>25.760998512805624</c:v>
                </c:pt>
                <c:pt idx="101">
                  <c:v>25.735679314913853</c:v>
                </c:pt>
                <c:pt idx="102">
                  <c:v>25.727245113485822</c:v>
                </c:pt>
                <c:pt idx="103">
                  <c:v>25.710385001996219</c:v>
                </c:pt>
                <c:pt idx="104">
                  <c:v>25.701959090123228</c:v>
                </c:pt>
                <c:pt idx="105">
                  <c:v>25.685115549594531</c:v>
                </c:pt>
                <c:pt idx="106">
                  <c:v>25.67669791912919</c:v>
                </c:pt>
                <c:pt idx="107">
                  <c:v>25.659870933274636</c:v>
                </c:pt>
                <c:pt idx="108">
                  <c:v>25.651461576077555</c:v>
                </c:pt>
                <c:pt idx="109">
                  <c:v>25.634651128626381</c:v>
                </c:pt>
                <c:pt idx="110">
                  <c:v>25.626250036566191</c:v>
                </c:pt>
                <c:pt idx="111">
                  <c:v>25.609456111263615</c:v>
                </c:pt>
                <c:pt idx="112">
                  <c:v>25.601063276216919</c:v>
                </c:pt>
                <c:pt idx="113">
                  <c:v>25.58428585682416</c:v>
                </c:pt>
                <c:pt idx="114">
                  <c:v>25.567519432357603</c:v>
                </c:pt>
                <c:pt idx="115">
                  <c:v>25.559140340969773</c:v>
                </c:pt>
                <c:pt idx="116">
                  <c:v>25.550763995611824</c:v>
                </c:pt>
                <c:pt idx="117">
                  <c:v>25.534019539386133</c:v>
                </c:pt>
                <c:pt idx="118">
                  <c:v>25.525651426719385</c:v>
                </c:pt>
                <c:pt idx="119">
                  <c:v>25.508923427782815</c:v>
                </c:pt>
                <c:pt idx="120">
                  <c:v>25.492206391385217</c:v>
                </c:pt>
                <c:pt idx="121">
                  <c:v>25.483851981893281</c:v>
                </c:pt>
                <c:pt idx="122">
                  <c:v>25.467151375835236</c:v>
                </c:pt>
                <c:pt idx="123">
                  <c:v>25.458805177474833</c:v>
                </c:pt>
                <c:pt idx="124">
                  <c:v>25.450461714364483</c:v>
                </c:pt>
                <c:pt idx="125">
                  <c:v>25.425447727571125</c:v>
                </c:pt>
                <c:pt idx="126">
                  <c:v>25.408785396199505</c:v>
                </c:pt>
                <c:pt idx="127">
                  <c:v>25.40045832577518</c:v>
                </c:pt>
                <c:pt idx="128">
                  <c:v>25.392133984332219</c:v>
                </c:pt>
                <c:pt idx="129">
                  <c:v>25.383812370976266</c:v>
                </c:pt>
                <c:pt idx="130">
                  <c:v>25.375493484813273</c:v>
                </c:pt>
                <c:pt idx="131">
                  <c:v>25.358863890491367</c:v>
                </c:pt>
                <c:pt idx="132">
                  <c:v>25.350553180545795</c:v>
                </c:pt>
                <c:pt idx="133">
                  <c:v>25.333939930620989</c:v>
                </c:pt>
                <c:pt idx="134">
                  <c:v>25.317337568035448</c:v>
                </c:pt>
                <c:pt idx="135">
                  <c:v>25.306918389921449</c:v>
                </c:pt>
                <c:pt idx="136">
                  <c:v>25.29650349974936</c:v>
                </c:pt>
                <c:pt idx="137">
                  <c:v>25.275686576172898</c:v>
                </c:pt>
                <c:pt idx="138">
                  <c:v>25.265284539241364</c:v>
                </c:pt>
                <c:pt idx="139">
                  <c:v>25.234104106725798</c:v>
                </c:pt>
                <c:pt idx="140">
                  <c:v>25.21333853267264</c:v>
                </c:pt>
                <c:pt idx="141">
                  <c:v>25.202962154654433</c:v>
                </c:pt>
                <c:pt idx="142">
                  <c:v>25.182222207844031</c:v>
                </c:pt>
                <c:pt idx="143">
                  <c:v>25.171858635537713</c:v>
                </c:pt>
                <c:pt idx="144">
                  <c:v>25.151144284342955</c:v>
                </c:pt>
                <c:pt idx="145">
                  <c:v>25.140793501944717</c:v>
                </c:pt>
                <c:pt idx="146">
                  <c:v>25.120104714777479</c:v>
                </c:pt>
                <c:pt idx="147">
                  <c:v>25.109766706503024</c:v>
                </c:pt>
                <c:pt idx="148">
                  <c:v>25.089103451814204</c:v>
                </c:pt>
                <c:pt idx="149">
                  <c:v>25.078778201898707</c:v>
                </c:pt>
                <c:pt idx="150">
                  <c:v>25.058140448178115</c:v>
                </c:pt>
                <c:pt idx="151">
                  <c:v>25.047827940876211</c:v>
                </c:pt>
                <c:pt idx="152">
                  <c:v>25.027215656652558</c:v>
                </c:pt>
                <c:pt idx="153">
                  <c:v>25.016915876238311</c:v>
                </c:pt>
                <c:pt idx="154">
                  <c:v>24.98604196084602</c:v>
                </c:pt>
                <c:pt idx="155">
                  <c:v>24.965480521357666</c:v>
                </c:pt>
                <c:pt idx="156">
                  <c:v>24.95520614761854</c:v>
                </c:pt>
                <c:pt idx="157">
                  <c:v>24.903897669360365</c:v>
                </c:pt>
                <c:pt idx="158">
                  <c:v>24.893648639625212</c:v>
                </c:pt>
                <c:pt idx="159">
                  <c:v>24.873163232174516</c:v>
                </c:pt>
                <c:pt idx="160">
                  <c:v>24.850596296706978</c:v>
                </c:pt>
                <c:pt idx="161">
                  <c:v>24.839320508087127</c:v>
                </c:pt>
                <c:pt idx="162">
                  <c:v>24.828049835779478</c:v>
                </c:pt>
                <c:pt idx="163">
                  <c:v>24.805523830815858</c:v>
                </c:pt>
                <c:pt idx="164">
                  <c:v>24.794268493520075</c:v>
                </c:pt>
                <c:pt idx="165">
                  <c:v>24.771773137708863</c:v>
                </c:pt>
                <c:pt idx="166">
                  <c:v>24.760533114559934</c:v>
                </c:pt>
                <c:pt idx="167">
                  <c:v>24.738068366199531</c:v>
                </c:pt>
                <c:pt idx="168">
                  <c:v>24.726843636360847</c:v>
                </c:pt>
                <c:pt idx="169">
                  <c:v>24.704409453806381</c:v>
                </c:pt>
                <c:pt idx="170">
                  <c:v>24.693199996469691</c:v>
                </c:pt>
                <c:pt idx="171">
                  <c:v>24.670796338132959</c:v>
                </c:pt>
                <c:pt idx="172">
                  <c:v>24.659602132518305</c:v>
                </c:pt>
                <c:pt idx="173">
                  <c:v>24.637228956867695</c:v>
                </c:pt>
                <c:pt idx="174">
                  <c:v>24.626049982223403</c:v>
                </c:pt>
                <c:pt idx="175">
                  <c:v>24.603707247783809</c:v>
                </c:pt>
                <c:pt idx="176">
                  <c:v>24.592543483386436</c:v>
                </c:pt>
                <c:pt idx="177">
                  <c:v>24.581384784471034</c:v>
                </c:pt>
                <c:pt idx="178">
                  <c:v>24.570231148739175</c:v>
                </c:pt>
                <c:pt idx="179">
                  <c:v>24.559082573893477</c:v>
                </c:pt>
                <c:pt idx="180">
                  <c:v>24.536800597676233</c:v>
                </c:pt>
                <c:pt idx="181">
                  <c:v>24.525667191715126</c:v>
                </c:pt>
                <c:pt idx="182">
                  <c:v>24.514538837461064</c:v>
                </c:pt>
                <c:pt idx="183">
                  <c:v>24.503415532621855</c:v>
                </c:pt>
                <c:pt idx="184">
                  <c:v>24.492297274906374</c:v>
                </c:pt>
                <c:pt idx="185">
                  <c:v>24.481184062024518</c:v>
                </c:pt>
                <c:pt idx="186">
                  <c:v>24.470075891687227</c:v>
                </c:pt>
                <c:pt idx="187">
                  <c:v>24.458972761606486</c:v>
                </c:pt>
                <c:pt idx="188">
                  <c:v>24.424063422808878</c:v>
                </c:pt>
                <c:pt idx="189">
                  <c:v>24.398646896497532</c:v>
                </c:pt>
                <c:pt idx="190">
                  <c:v>24.385948553556876</c:v>
                </c:pt>
                <c:pt idx="191">
                  <c:v>24.360571690898563</c:v>
                </c:pt>
                <c:pt idx="192">
                  <c:v>24.347893164303471</c:v>
                </c:pt>
                <c:pt idx="193">
                  <c:v>24.335221236282447</c:v>
                </c:pt>
                <c:pt idx="194">
                  <c:v>24.322555903401245</c:v>
                </c:pt>
                <c:pt idx="195">
                  <c:v>24.309897162227401</c:v>
                </c:pt>
                <c:pt idx="196">
                  <c:v>24.284599441280907</c:v>
                </c:pt>
                <c:pt idx="197">
                  <c:v>24.271960454652255</c:v>
                </c:pt>
                <c:pt idx="198">
                  <c:v>24.234082949046254</c:v>
                </c:pt>
                <c:pt idx="199">
                  <c:v>24.208864122995774</c:v>
                </c:pt>
                <c:pt idx="200">
                  <c:v>24.196264553022012</c:v>
                </c:pt>
                <c:pt idx="201">
                  <c:v>24.158505174336319</c:v>
                </c:pt>
                <c:pt idx="202">
                  <c:v>24.133364997135793</c:v>
                </c:pt>
                <c:pt idx="203">
                  <c:v>24.120804720889911</c:v>
                </c:pt>
                <c:pt idx="204">
                  <c:v>24.108250981674381</c:v>
                </c:pt>
                <c:pt idx="205">
                  <c:v>24.095703776086982</c:v>
                </c:pt>
                <c:pt idx="206">
                  <c:v>24.083163100727266</c:v>
                </c:pt>
                <c:pt idx="207">
                  <c:v>24.058101327097969</c:v>
                </c:pt>
                <c:pt idx="208">
                  <c:v>24.045580222036342</c:v>
                </c:pt>
                <c:pt idx="209">
                  <c:v>24.020557558452275</c:v>
                </c:pt>
                <c:pt idx="210">
                  <c:v>24.008055993148385</c:v>
                </c:pt>
                <c:pt idx="211">
                  <c:v>23.97974319491265</c:v>
                </c:pt>
                <c:pt idx="212">
                  <c:v>23.96559931928125</c:v>
                </c:pt>
                <c:pt idx="213">
                  <c:v>23.923217727259825</c:v>
                </c:pt>
                <c:pt idx="214">
                  <c:v>23.895004979136662</c:v>
                </c:pt>
                <c:pt idx="215">
                  <c:v>23.880911084306781</c:v>
                </c:pt>
                <c:pt idx="216">
                  <c:v>23.852748228580005</c:v>
                </c:pt>
                <c:pt idx="217">
                  <c:v>23.838679257879612</c:v>
                </c:pt>
                <c:pt idx="218">
                  <c:v>23.810566206317777</c:v>
                </c:pt>
                <c:pt idx="219">
                  <c:v>23.78248630859218</c:v>
                </c:pt>
                <c:pt idx="220">
                  <c:v>23.768458780197896</c:v>
                </c:pt>
                <c:pt idx="221">
                  <c:v>23.754439525604354</c:v>
                </c:pt>
                <c:pt idx="222">
                  <c:v>23.726425818301969</c:v>
                </c:pt>
                <c:pt idx="223">
                  <c:v>23.712431355841549</c:v>
                </c:pt>
                <c:pt idx="224">
                  <c:v>23.684467188944897</c:v>
                </c:pt>
                <c:pt idx="225">
                  <c:v>23.656536000304175</c:v>
                </c:pt>
                <c:pt idx="226">
                  <c:v>23.642582760674447</c:v>
                </c:pt>
                <c:pt idx="227">
                  <c:v>23.60077240227087</c:v>
                </c:pt>
                <c:pt idx="228">
                  <c:v>23.56649560951417</c:v>
                </c:pt>
                <c:pt idx="229">
                  <c:v>23.546156734034252</c:v>
                </c:pt>
                <c:pt idx="230">
                  <c:v>23.525835411858086</c:v>
                </c:pt>
                <c:pt idx="231">
                  <c:v>23.485245366833134</c:v>
                </c:pt>
                <c:pt idx="232">
                  <c:v>23.464976613725078</c:v>
                </c:pt>
                <c:pt idx="233">
                  <c:v>23.424491570767554</c:v>
                </c:pt>
                <c:pt idx="234">
                  <c:v>23.404275250737104</c:v>
                </c:pt>
                <c:pt idx="235">
                  <c:v>23.3840763782399</c:v>
                </c:pt>
                <c:pt idx="236">
                  <c:v>23.363894938217996</c:v>
                </c:pt>
                <c:pt idx="237">
                  <c:v>23.343730915626431</c:v>
                </c:pt>
                <c:pt idx="238">
                  <c:v>23.283343202178884</c:v>
                </c:pt>
                <c:pt idx="239">
                  <c:v>23.24317153845843</c:v>
                </c:pt>
                <c:pt idx="240">
                  <c:v>23.223111705231119</c:v>
                </c:pt>
                <c:pt idx="241">
                  <c:v>23.183043961270798</c:v>
                </c:pt>
                <c:pt idx="242">
                  <c:v>23.163036020667899</c:v>
                </c:pt>
                <c:pt idx="243">
                  <c:v>23.123071927638509</c:v>
                </c:pt>
                <c:pt idx="244">
                  <c:v>23.103115745419398</c:v>
                </c:pt>
                <c:pt idx="245">
                  <c:v>23.063255035187158</c:v>
                </c:pt>
                <c:pt idx="246">
                  <c:v>23.043350477458482</c:v>
                </c:pt>
                <c:pt idx="247">
                  <c:v>23.003592882583259</c:v>
                </c:pt>
                <c:pt idx="248">
                  <c:v>22.983739815798028</c:v>
                </c:pt>
                <c:pt idx="249">
                  <c:v>22.944085069531507</c:v>
                </c:pt>
                <c:pt idx="250">
                  <c:v>22.924283360488207</c:v>
                </c:pt>
                <c:pt idx="251">
                  <c:v>22.88473119677214</c:v>
                </c:pt>
                <c:pt idx="252">
                  <c:v>22.845247273952857</c:v>
                </c:pt>
                <c:pt idx="253">
                  <c:v>22.825530866078228</c:v>
                </c:pt>
                <c:pt idx="254">
                  <c:v>22.805831474291661</c:v>
                </c:pt>
                <c:pt idx="255">
                  <c:v>22.766483680253007</c:v>
                </c:pt>
                <c:pt idx="256">
                  <c:v>22.746835248667736</c:v>
                </c:pt>
                <c:pt idx="257">
                  <c:v>22.707589243127234</c:v>
                </c:pt>
                <c:pt idx="258">
                  <c:v>22.687991639914706</c:v>
                </c:pt>
                <c:pt idx="259">
                  <c:v>22.648847159556496</c:v>
                </c:pt>
                <c:pt idx="260">
                  <c:v>22.629300253229196</c:v>
                </c:pt>
                <c:pt idx="261">
                  <c:v>22.609770216703009</c:v>
                </c:pt>
                <c:pt idx="262">
                  <c:v>22.570760694829143</c:v>
                </c:pt>
                <c:pt idx="263">
                  <c:v>22.531818477610841</c:v>
                </c:pt>
                <c:pt idx="264">
                  <c:v>22.512372571951143</c:v>
                </c:pt>
                <c:pt idx="265">
                  <c:v>22.454135492847847</c:v>
                </c:pt>
                <c:pt idx="266">
                  <c:v>22.396049066785302</c:v>
                </c:pt>
                <c:pt idx="267">
                  <c:v>22.357408286379961</c:v>
                </c:pt>
                <c:pt idx="268">
                  <c:v>22.338112904040347</c:v>
                </c:pt>
                <c:pt idx="269">
                  <c:v>22.299572083165121</c:v>
                </c:pt>
                <c:pt idx="270">
                  <c:v>22.280326615897948</c:v>
                </c:pt>
                <c:pt idx="271">
                  <c:v>22.261097758277316</c:v>
                </c:pt>
                <c:pt idx="272">
                  <c:v>22.222689814648756</c:v>
                </c:pt>
                <c:pt idx="273">
                  <c:v>22.165202113586265</c:v>
                </c:pt>
                <c:pt idx="274">
                  <c:v>22.12695962246843</c:v>
                </c:pt>
                <c:pt idx="275">
                  <c:v>22.107863127004382</c:v>
                </c:pt>
                <c:pt idx="276">
                  <c:v>22.088783112617953</c:v>
                </c:pt>
                <c:pt idx="277">
                  <c:v>22.069719565085286</c:v>
                </c:pt>
                <c:pt idx="278">
                  <c:v>22.050672470194787</c:v>
                </c:pt>
                <c:pt idx="279">
                  <c:v>22.012627581555272</c:v>
                </c:pt>
                <c:pt idx="280">
                  <c:v>21.993629759444364</c:v>
                </c:pt>
                <c:pt idx="281">
                  <c:v>21.955683288827295</c:v>
                </c:pt>
                <c:pt idx="282">
                  <c:v>21.936734612032616</c:v>
                </c:pt>
                <c:pt idx="283">
                  <c:v>21.879986646229103</c:v>
                </c:pt>
                <c:pt idx="284">
                  <c:v>21.861103298816168</c:v>
                </c:pt>
                <c:pt idx="285">
                  <c:v>21.842236248525129</c:v>
                </c:pt>
                <c:pt idx="286">
                  <c:v>21.823385481290892</c:v>
                </c:pt>
                <c:pt idx="287">
                  <c:v>21.785732739793087</c:v>
                </c:pt>
                <c:pt idx="288">
                  <c:v>21.766930737459976</c:v>
                </c:pt>
                <c:pt idx="289">
                  <c:v>21.72937539954227</c:v>
                </c:pt>
                <c:pt idx="290">
                  <c:v>21.710622035960746</c:v>
                </c:pt>
                <c:pt idx="291">
                  <c:v>21.673163849650589</c:v>
                </c:pt>
                <c:pt idx="292">
                  <c:v>21.654458998997448</c:v>
                </c:pt>
                <c:pt idx="293">
                  <c:v>21.617097712974111</c:v>
                </c:pt>
                <c:pt idx="294">
                  <c:v>21.598441249751641</c:v>
                </c:pt>
                <c:pt idx="295">
                  <c:v>21.561176613344539</c:v>
                </c:pt>
                <c:pt idx="296">
                  <c:v>21.505400175566677</c:v>
                </c:pt>
                <c:pt idx="297">
                  <c:v>21.486840112010174</c:v>
                </c:pt>
                <c:pt idx="298">
                  <c:v>21.449768025415921</c:v>
                </c:pt>
                <c:pt idx="299">
                  <c:v>21.431255974741493</c:v>
                </c:pt>
                <c:pt idx="300">
                  <c:v>21.39427978963575</c:v>
                </c:pt>
                <c:pt idx="301">
                  <c:v>21.375815627639248</c:v>
                </c:pt>
                <c:pt idx="302">
                  <c:v>21.320518698733796</c:v>
                </c:pt>
                <c:pt idx="303">
                  <c:v>21.283733572986431</c:v>
                </c:pt>
                <c:pt idx="304">
                  <c:v>21.265364817017726</c:v>
                </c:pt>
                <c:pt idx="305">
                  <c:v>21.228674850422117</c:v>
                </c:pt>
                <c:pt idx="306">
                  <c:v>21.210353612443399</c:v>
                </c:pt>
                <c:pt idx="307">
                  <c:v>21.192048186462525</c:v>
                </c:pt>
                <c:pt idx="308">
                  <c:v>21.173758558833086</c:v>
                </c:pt>
                <c:pt idx="309">
                  <c:v>21.137226644101663</c:v>
                </c:pt>
                <c:pt idx="310">
                  <c:v>21.11898432976573</c:v>
                </c:pt>
                <c:pt idx="311">
                  <c:v>21.100757759313229</c:v>
                </c:pt>
                <c:pt idx="312">
                  <c:v>21.064351795719709</c:v>
                </c:pt>
                <c:pt idx="313">
                  <c:v>21.02800864476071</c:v>
                </c:pt>
                <c:pt idx="314">
                  <c:v>21.009860590145252</c:v>
                </c:pt>
                <c:pt idx="315">
                  <c:v>20.991728198063129</c:v>
                </c:pt>
                <c:pt idx="316">
                  <c:v>20.95551034744085</c:v>
                </c:pt>
                <c:pt idx="317">
                  <c:v>20.93742486190083</c:v>
                </c:pt>
                <c:pt idx="318">
                  <c:v>20.901300702950763</c:v>
                </c:pt>
                <c:pt idx="319">
                  <c:v>20.883262002610692</c:v>
                </c:pt>
                <c:pt idx="320">
                  <c:v>20.865238870426623</c:v>
                </c:pt>
                <c:pt idx="321">
                  <c:v>20.847231292962583</c:v>
                </c:pt>
                <c:pt idx="322">
                  <c:v>20.829239256794189</c:v>
                </c:pt>
                <c:pt idx="323">
                  <c:v>20.793301754704775</c:v>
                </c:pt>
                <c:pt idx="324">
                  <c:v>20.77535626199289</c:v>
                </c:pt>
                <c:pt idx="325">
                  <c:v>20.739511726344276</c:v>
                </c:pt>
                <c:pt idx="326">
                  <c:v>20.721612656685988</c:v>
                </c:pt>
                <c:pt idx="327">
                  <c:v>20.685860846984021</c:v>
                </c:pt>
                <c:pt idx="328">
                  <c:v>20.668008080287905</c:v>
                </c:pt>
                <c:pt idx="329">
                  <c:v>20.632348756660562</c:v>
                </c:pt>
                <c:pt idx="330">
                  <c:v>20.61454217314585</c:v>
                </c:pt>
                <c:pt idx="331">
                  <c:v>20.596750957460571</c:v>
                </c:pt>
                <c:pt idx="332">
                  <c:v>20.578975096341637</c:v>
                </c:pt>
                <c:pt idx="333">
                  <c:v>20.56121457653742</c:v>
                </c:pt>
                <c:pt idx="334">
                  <c:v>20.525739507923753</c:v>
                </c:pt>
                <c:pt idx="335">
                  <c:v>20.508024932668182</c:v>
                </c:pt>
                <c:pt idx="336">
                  <c:v>20.472641634229806</c:v>
                </c:pt>
                <c:pt idx="337">
                  <c:v>20.454972884669285</c:v>
                </c:pt>
                <c:pt idx="338">
                  <c:v>20.419681119006654</c:v>
                </c:pt>
                <c:pt idx="339">
                  <c:v>20.402058076595061</c:v>
                </c:pt>
                <c:pt idx="340">
                  <c:v>20.366857606922753</c:v>
                </c:pt>
                <c:pt idx="341">
                  <c:v>20.349280153420626</c:v>
                </c:pt>
                <c:pt idx="342">
                  <c:v>20.331717869999103</c:v>
                </c:pt>
                <c:pt idx="343">
                  <c:v>20.314170743565771</c:v>
                </c:pt>
                <c:pt idx="344">
                  <c:v>20.296638761039514</c:v>
                </c:pt>
                <c:pt idx="345">
                  <c:v>20.244133546261288</c:v>
                </c:pt>
                <c:pt idx="346">
                  <c:v>20.209205549964938</c:v>
                </c:pt>
                <c:pt idx="347">
                  <c:v>20.191764156809189</c:v>
                </c:pt>
                <c:pt idx="348">
                  <c:v>20.15692651547106</c:v>
                </c:pt>
                <c:pt idx="349">
                  <c:v>20.139530241317743</c:v>
                </c:pt>
                <c:pt idx="350">
                  <c:v>20.104782721199307</c:v>
                </c:pt>
                <c:pt idx="351">
                  <c:v>20.087431449330435</c:v>
                </c:pt>
                <c:pt idx="352">
                  <c:v>20.052773817297819</c:v>
                </c:pt>
                <c:pt idx="353">
                  <c:v>20.035467431297338</c:v>
                </c:pt>
                <c:pt idx="354">
                  <c:v>20.000899454819731</c:v>
                </c:pt>
                <c:pt idx="355">
                  <c:v>19.983637838572733</c:v>
                </c:pt>
                <c:pt idx="356">
                  <c:v>19.949159285720953</c:v>
                </c:pt>
                <c:pt idx="357">
                  <c:v>19.914740220066466</c:v>
                </c:pt>
                <c:pt idx="358">
                  <c:v>19.897552962857663</c:v>
                </c:pt>
                <c:pt idx="359">
                  <c:v>19.880380538973679</c:v>
                </c:pt>
                <c:pt idx="360">
                  <c:v>19.846080139984089</c:v>
                </c:pt>
                <c:pt idx="361">
                  <c:v>19.828952139308051</c:v>
                </c:pt>
                <c:pt idx="362">
                  <c:v>19.777656779364023</c:v>
                </c:pt>
                <c:pt idx="363">
                  <c:v>19.760587830920755</c:v>
                </c:pt>
                <c:pt idx="364">
                  <c:v>19.733023288203828</c:v>
                </c:pt>
                <c:pt idx="365">
                  <c:v>19.705497195963257</c:v>
                </c:pt>
                <c:pt idx="366">
                  <c:v>19.623149086118275</c:v>
                </c:pt>
                <c:pt idx="367">
                  <c:v>19.568441617278289</c:v>
                </c:pt>
                <c:pt idx="368">
                  <c:v>19.541145104164485</c:v>
                </c:pt>
                <c:pt idx="369">
                  <c:v>19.486666254608174</c:v>
                </c:pt>
                <c:pt idx="370">
                  <c:v>19.459483812011747</c:v>
                </c:pt>
                <c:pt idx="371">
                  <c:v>19.405232626352618</c:v>
                </c:pt>
                <c:pt idx="372">
                  <c:v>19.378163777579601</c:v>
                </c:pt>
                <c:pt idx="373">
                  <c:v>19.32413930442366</c:v>
                </c:pt>
                <c:pt idx="374">
                  <c:v>19.297183574772177</c:v>
                </c:pt>
                <c:pt idx="375">
                  <c:v>19.243384866701252</c:v>
                </c:pt>
                <c:pt idx="376">
                  <c:v>19.21654178345317</c:v>
                </c:pt>
                <c:pt idx="377">
                  <c:v>19.162967897008294</c:v>
                </c:pt>
                <c:pt idx="378">
                  <c:v>19.136236989420937</c:v>
                </c:pt>
                <c:pt idx="379">
                  <c:v>19.082886985085807</c:v>
                </c:pt>
                <c:pt idx="380">
                  <c:v>19.05626778438371</c:v>
                </c:pt>
                <c:pt idx="381">
                  <c:v>19.003140726568198</c:v>
                </c:pt>
                <c:pt idx="382">
                  <c:v>18.97663276593488</c:v>
                </c:pt>
                <c:pt idx="383">
                  <c:v>18.923727722958642</c:v>
                </c:pt>
                <c:pt idx="384">
                  <c:v>18.897330537528422</c:v>
                </c:pt>
                <c:pt idx="385">
                  <c:v>18.84464658160454</c:v>
                </c:pt>
                <c:pt idx="386">
                  <c:v>18.818359708454381</c:v>
                </c:pt>
                <c:pt idx="387">
                  <c:v>18.76589591567312</c:v>
                </c:pt>
                <c:pt idx="388">
                  <c:v>18.713578386944391</c:v>
                </c:pt>
                <c:pt idx="389">
                  <c:v>18.687474344127082</c:v>
                </c:pt>
                <c:pt idx="390">
                  <c:v>18.661406714497964</c:v>
                </c:pt>
                <c:pt idx="391">
                  <c:v>18.609380491700424</c:v>
                </c:pt>
                <c:pt idx="392">
                  <c:v>18.583421797157119</c:v>
                </c:pt>
                <c:pt idx="393">
                  <c:v>18.531612988874279</c:v>
                </c:pt>
                <c:pt idx="394">
                  <c:v>18.505762774183495</c:v>
                </c:pt>
                <c:pt idx="395">
                  <c:v>18.479948618609637</c:v>
                </c:pt>
                <c:pt idx="396">
                  <c:v>18.428428283683765</c:v>
                </c:pt>
                <c:pt idx="397">
                  <c:v>18.402722003942603</c:v>
                </c:pt>
                <c:pt idx="398">
                  <c:v>18.377051582539874</c:v>
                </c:pt>
                <c:pt idx="399">
                  <c:v>18.351416969455869</c:v>
                </c:pt>
                <c:pt idx="400">
                  <c:v>18.300254968514018</c:v>
                </c:pt>
                <c:pt idx="401">
                  <c:v>18.274727480965243</c:v>
                </c:pt>
                <c:pt idx="402">
                  <c:v>18.223779283005957</c:v>
                </c:pt>
                <c:pt idx="403">
                  <c:v>18.172973123765335</c:v>
                </c:pt>
                <c:pt idx="404">
                  <c:v>18.147623184874359</c:v>
                </c:pt>
                <c:pt idx="405">
                  <c:v>18.122308607252965</c:v>
                </c:pt>
                <c:pt idx="406">
                  <c:v>18.071785338582433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CB-4332-8063-FE926F38194D}"/>
            </c:ext>
          </c:extLst>
        </c:ser>
        <c:ser>
          <c:idx val="2"/>
          <c:order val="2"/>
          <c:tx>
            <c:v>логарифмическая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>
                    <a:alpha val="9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аппроксимаций'!$C$6:$C$412</c:f>
              <c:numCache>
                <c:formatCode>General</c:formatCode>
                <c:ptCount val="407"/>
                <c:pt idx="0">
                  <c:v>28.047930476294848</c:v>
                </c:pt>
                <c:pt idx="1">
                  <c:v>28.031578814679566</c:v>
                </c:pt>
                <c:pt idx="2">
                  <c:v>28.01528920885535</c:v>
                </c:pt>
                <c:pt idx="3">
                  <c:v>27.999061189589561</c:v>
                </c:pt>
                <c:pt idx="4">
                  <c:v>27.966788060233654</c:v>
                </c:pt>
                <c:pt idx="5">
                  <c:v>27.950742037871908</c:v>
                </c:pt>
                <c:pt idx="6">
                  <c:v>27.918828835226456</c:v>
                </c:pt>
                <c:pt idx="7">
                  <c:v>27.902960772854918</c:v>
                </c:pt>
                <c:pt idx="8">
                  <c:v>27.87139955725161</c:v>
                </c:pt>
                <c:pt idx="9">
                  <c:v>27.855705550798795</c:v>
                </c:pt>
                <c:pt idx="10">
                  <c:v>27.84006871753806</c:v>
                </c:pt>
                <c:pt idx="11">
                  <c:v>27.824488642417663</c:v>
                </c:pt>
                <c:pt idx="12">
                  <c:v>27.808964914889117</c:v>
                </c:pt>
                <c:pt idx="13">
                  <c:v>27.793497128842318</c:v>
                </c:pt>
                <c:pt idx="14">
                  <c:v>27.778084882541833</c:v>
                </c:pt>
                <c:pt idx="15">
                  <c:v>27.747425423736544</c:v>
                </c:pt>
                <c:pt idx="16">
                  <c:v>27.732177429076089</c:v>
                </c:pt>
                <c:pt idx="17">
                  <c:v>27.716983409730908</c:v>
                </c:pt>
                <c:pt idx="18">
                  <c:v>27.686755777883867</c:v>
                </c:pt>
                <c:pt idx="19">
                  <c:v>27.671721415812712</c:v>
                </c:pt>
                <c:pt idx="20">
                  <c:v>27.641809754813693</c:v>
                </c:pt>
                <c:pt idx="21">
                  <c:v>27.62693172957789</c:v>
                </c:pt>
                <c:pt idx="22">
                  <c:v>27.597329502020465</c:v>
                </c:pt>
                <c:pt idx="23">
                  <c:v>27.582604595699618</c:v>
                </c:pt>
                <c:pt idx="24">
                  <c:v>27.553305464988188</c:v>
                </c:pt>
                <c:pt idx="25">
                  <c:v>27.538730558002801</c:v>
                </c:pt>
                <c:pt idx="26">
                  <c:v>27.509728380211548</c:v>
                </c:pt>
                <c:pt idx="27">
                  <c:v>27.495300447356293</c:v>
                </c:pt>
                <c:pt idx="28">
                  <c:v>27.46658926349641</c:v>
                </c:pt>
                <c:pt idx="29">
                  <c:v>27.452305370171445</c:v>
                </c:pt>
                <c:pt idx="30">
                  <c:v>27.42387939884253</c:v>
                </c:pt>
                <c:pt idx="31">
                  <c:v>27.4097366974711</c:v>
                </c:pt>
                <c:pt idx="32">
                  <c:v>27.395640441836413</c:v>
                </c:pt>
                <c:pt idx="33">
                  <c:v>27.381590327873891</c:v>
                </c:pt>
                <c:pt idx="34">
                  <c:v>27.367586054495163</c:v>
                </c:pt>
                <c:pt idx="35">
                  <c:v>27.325845310811776</c:v>
                </c:pt>
                <c:pt idx="36">
                  <c:v>27.298241961771051</c:v>
                </c:pt>
                <c:pt idx="37">
                  <c:v>27.284506570904572</c:v>
                </c:pt>
                <c:pt idx="38">
                  <c:v>27.257166949920407</c:v>
                </c:pt>
                <c:pt idx="39">
                  <c:v>27.243562165208996</c:v>
                </c:pt>
                <c:pt idx="40">
                  <c:v>27.216481280532985</c:v>
                </c:pt>
                <c:pt idx="41">
                  <c:v>27.203004641572008</c:v>
                </c:pt>
                <c:pt idx="42">
                  <c:v>27.189570183083642</c:v>
                </c:pt>
                <c:pt idx="43">
                  <c:v>27.176177641850558</c:v>
                </c:pt>
                <c:pt idx="44">
                  <c:v>27.162826757111606</c:v>
                </c:pt>
                <c:pt idx="45">
                  <c:v>27.136248926169895</c:v>
                </c:pt>
                <c:pt idx="46">
                  <c:v>27.123021470453761</c:v>
                </c:pt>
                <c:pt idx="47">
                  <c:v>27.096688222319784</c:v>
                </c:pt>
                <c:pt idx="48">
                  <c:v>27.070515543770039</c:v>
                </c:pt>
                <c:pt idx="49">
                  <c:v>27.057488808481494</c:v>
                </c:pt>
                <c:pt idx="50">
                  <c:v>27.044501488488557</c:v>
                </c:pt>
                <c:pt idx="51">
                  <c:v>27.018644145334186</c:v>
                </c:pt>
                <c:pt idx="52">
                  <c:v>27.005773652983315</c:v>
                </c:pt>
                <c:pt idx="53">
                  <c:v>26.980147869507633</c:v>
                </c:pt>
                <c:pt idx="54">
                  <c:v>26.967392121686146</c:v>
                </c:pt>
                <c:pt idx="55">
                  <c:v>26.94199378732602</c:v>
                </c:pt>
                <c:pt idx="56">
                  <c:v>26.92935075614384</c:v>
                </c:pt>
                <c:pt idx="57">
                  <c:v>26.904175868827302</c:v>
                </c:pt>
                <c:pt idx="58">
                  <c:v>26.879147774690885</c:v>
                </c:pt>
                <c:pt idx="59">
                  <c:v>26.846752858787198</c:v>
                </c:pt>
                <c:pt idx="60">
                  <c:v>26.814600603707447</c:v>
                </c:pt>
                <c:pt idx="61">
                  <c:v>26.782687401061999</c:v>
                </c:pt>
                <c:pt idx="62">
                  <c:v>26.766819338690464</c:v>
                </c:pt>
                <c:pt idx="63">
                  <c:v>26.751009722353231</c:v>
                </c:pt>
                <c:pt idx="64">
                  <c:v>26.703927283373609</c:v>
                </c:pt>
                <c:pt idx="65">
                  <c:v>26.672823480724656</c:v>
                </c:pt>
                <c:pt idx="66">
                  <c:v>26.657355694677861</c:v>
                </c:pt>
                <c:pt idx="67">
                  <c:v>26.62658634439974</c:v>
                </c:pt>
                <c:pt idx="68">
                  <c:v>26.596035994911635</c:v>
                </c:pt>
                <c:pt idx="69">
                  <c:v>26.580841975566454</c:v>
                </c:pt>
                <c:pt idx="70">
                  <c:v>26.565701550757094</c:v>
                </c:pt>
                <c:pt idx="71">
                  <c:v>26.535579981648247</c:v>
                </c:pt>
                <c:pt idx="72">
                  <c:v>26.520598095642193</c:v>
                </c:pt>
                <c:pt idx="73">
                  <c:v>26.490790295413444</c:v>
                </c:pt>
                <c:pt idx="74">
                  <c:v>26.475963662422458</c:v>
                </c:pt>
                <c:pt idx="75">
                  <c:v>26.431788596872632</c:v>
                </c:pt>
                <c:pt idx="76">
                  <c:v>26.402589123838336</c:v>
                </c:pt>
                <c:pt idx="77">
                  <c:v>26.388063539813526</c:v>
                </c:pt>
                <c:pt idx="78">
                  <c:v>26.359159013191828</c:v>
                </c:pt>
                <c:pt idx="79">
                  <c:v>26.34477941521056</c:v>
                </c:pt>
                <c:pt idx="80">
                  <c:v>26.30192741886631</c:v>
                </c:pt>
                <c:pt idx="81">
                  <c:v>26.273595263306646</c:v>
                </c:pt>
                <c:pt idx="82">
                  <c:v>26.24544889370944</c:v>
                </c:pt>
                <c:pt idx="83">
                  <c:v>26.231444620330702</c:v>
                </c:pt>
                <c:pt idx="84">
                  <c:v>26.217485889384832</c:v>
                </c:pt>
                <c:pt idx="85">
                  <c:v>26.189703876647318</c:v>
                </c:pt>
                <c:pt idx="86">
                  <c:v>26.175880012901384</c:v>
                </c:pt>
                <c:pt idx="87">
                  <c:v>26.148365136740114</c:v>
                </c:pt>
                <c:pt idx="88">
                  <c:v>26.134673558997079</c:v>
                </c:pt>
                <c:pt idx="89">
                  <c:v>26.121025515755942</c:v>
                </c:pt>
                <c:pt idx="90">
                  <c:v>26.107420731044542</c:v>
                </c:pt>
                <c:pt idx="91">
                  <c:v>26.093858931506539</c:v>
                </c:pt>
                <c:pt idx="92">
                  <c:v>26.06686320740755</c:v>
                </c:pt>
                <c:pt idx="93">
                  <c:v>26.053428748919185</c:v>
                </c:pt>
                <c:pt idx="94">
                  <c:v>26.026685322947149</c:v>
                </c:pt>
                <c:pt idx="95">
                  <c:v>26.013375836366848</c:v>
                </c:pt>
                <c:pt idx="96">
                  <c:v>25.986880036289307</c:v>
                </c:pt>
                <c:pt idx="97">
                  <c:v>25.947440500161623</c:v>
                </c:pt>
                <c:pt idx="98">
                  <c:v>25.934374109605578</c:v>
                </c:pt>
                <c:pt idx="99">
                  <c:v>25.921347374317037</c:v>
                </c:pt>
                <c:pt idx="100">
                  <c:v>25.905479311945502</c:v>
                </c:pt>
                <c:pt idx="101">
                  <c:v>25.858224089889369</c:v>
                </c:pt>
                <c:pt idx="102">
                  <c:v>25.84258725662864</c:v>
                </c:pt>
                <c:pt idx="103">
                  <c:v>25.811483453979687</c:v>
                </c:pt>
                <c:pt idx="104">
                  <c:v>25.796015667932902</c:v>
                </c:pt>
                <c:pt idx="105">
                  <c:v>25.765246317654778</c:v>
                </c:pt>
                <c:pt idx="106">
                  <c:v>25.749943962827118</c:v>
                </c:pt>
                <c:pt idx="107">
                  <c:v>25.719501948821481</c:v>
                </c:pt>
                <c:pt idx="108">
                  <c:v>25.704361524012128</c:v>
                </c:pt>
                <c:pt idx="109">
                  <c:v>25.674239954903285</c:v>
                </c:pt>
                <c:pt idx="110">
                  <c:v>25.659258068897223</c:v>
                </c:pt>
                <c:pt idx="111">
                  <c:v>25.629450268668474</c:v>
                </c:pt>
                <c:pt idx="112">
                  <c:v>25.614623635677493</c:v>
                </c:pt>
                <c:pt idx="113">
                  <c:v>25.585123134790202</c:v>
                </c:pt>
                <c:pt idx="114">
                  <c:v>25.555824004078772</c:v>
                </c:pt>
                <c:pt idx="115">
                  <c:v>25.541249097093377</c:v>
                </c:pt>
                <c:pt idx="116">
                  <c:v>25.526723513068561</c:v>
                </c:pt>
                <c:pt idx="117">
                  <c:v>25.49781898644687</c:v>
                </c:pt>
                <c:pt idx="118">
                  <c:v>25.483439388465602</c:v>
                </c:pt>
                <c:pt idx="119">
                  <c:v>25.454823909262029</c:v>
                </c:pt>
                <c:pt idx="120">
                  <c:v>25.4263979379331</c:v>
                </c:pt>
                <c:pt idx="121">
                  <c:v>25.412255236561677</c:v>
                </c:pt>
                <c:pt idx="122">
                  <c:v>25.384108866964475</c:v>
                </c:pt>
                <c:pt idx="123">
                  <c:v>25.370104593585744</c:v>
                </c:pt>
                <c:pt idx="124">
                  <c:v>25.356145862639867</c:v>
                </c:pt>
                <c:pt idx="125">
                  <c:v>25.314539986156419</c:v>
                </c:pt>
                <c:pt idx="126">
                  <c:v>25.287025109995156</c:v>
                </c:pt>
                <c:pt idx="127">
                  <c:v>25.273333532252114</c:v>
                </c:pt>
                <c:pt idx="128">
                  <c:v>25.25968548901098</c:v>
                </c:pt>
                <c:pt idx="129">
                  <c:v>25.246080704299573</c:v>
                </c:pt>
                <c:pt idx="130">
                  <c:v>25.232518904761577</c:v>
                </c:pt>
                <c:pt idx="131">
                  <c:v>25.205523180662588</c:v>
                </c:pt>
                <c:pt idx="132">
                  <c:v>25.192088722174219</c:v>
                </c:pt>
                <c:pt idx="133">
                  <c:v>25.16534529620218</c:v>
                </c:pt>
                <c:pt idx="134">
                  <c:v>25.138767465260468</c:v>
                </c:pt>
                <c:pt idx="135">
                  <c:v>25.122162779241506</c:v>
                </c:pt>
                <c:pt idx="136">
                  <c:v>25.10562208061058</c:v>
                </c:pt>
                <c:pt idx="137">
                  <c:v>25.072730686077804</c:v>
                </c:pt>
                <c:pt idx="138">
                  <c:v>25.056379024462533</c:v>
                </c:pt>
                <c:pt idx="139">
                  <c:v>25.007694502734619</c:v>
                </c:pt>
                <c:pt idx="140">
                  <c:v>24.975542247654872</c:v>
                </c:pt>
                <c:pt idx="141">
                  <c:v>24.959555987153568</c:v>
                </c:pt>
                <c:pt idx="142">
                  <c:v>24.927760982637878</c:v>
                </c:pt>
                <c:pt idx="143">
                  <c:v>24.911951366300649</c:v>
                </c:pt>
                <c:pt idx="144">
                  <c:v>24.880505760581752</c:v>
                </c:pt>
                <c:pt idx="145">
                  <c:v>24.864868927321023</c:v>
                </c:pt>
                <c:pt idx="146">
                  <c:v>24.83376512467207</c:v>
                </c:pt>
                <c:pt idx="147">
                  <c:v>24.818297338625278</c:v>
                </c:pt>
                <c:pt idx="148">
                  <c:v>24.787527988347161</c:v>
                </c:pt>
                <c:pt idx="149">
                  <c:v>24.772225633519501</c:v>
                </c:pt>
                <c:pt idx="150">
                  <c:v>24.741783619513868</c:v>
                </c:pt>
                <c:pt idx="151">
                  <c:v>24.726643194704511</c:v>
                </c:pt>
                <c:pt idx="152">
                  <c:v>24.696521625595668</c:v>
                </c:pt>
                <c:pt idx="153">
                  <c:v>24.681539739589606</c:v>
                </c:pt>
                <c:pt idx="154">
                  <c:v>24.636905306369876</c:v>
                </c:pt>
                <c:pt idx="155">
                  <c:v>24.607404805482581</c:v>
                </c:pt>
                <c:pt idx="156">
                  <c:v>24.59273024082005</c:v>
                </c:pt>
                <c:pt idx="157">
                  <c:v>24.520100657139245</c:v>
                </c:pt>
                <c:pt idx="158">
                  <c:v>24.505721059157985</c:v>
                </c:pt>
                <c:pt idx="159">
                  <c:v>24.477105579954411</c:v>
                </c:pt>
                <c:pt idx="160">
                  <c:v>24.445774740240864</c:v>
                </c:pt>
                <c:pt idx="161">
                  <c:v>24.43019466512046</c:v>
                </c:pt>
                <c:pt idx="162">
                  <c:v>24.414670937591907</c:v>
                </c:pt>
                <c:pt idx="163">
                  <c:v>24.383790905244624</c:v>
                </c:pt>
                <c:pt idx="164">
                  <c:v>24.368433801266999</c:v>
                </c:pt>
                <c:pt idx="165">
                  <c:v>24.33788345177889</c:v>
                </c:pt>
                <c:pt idx="166">
                  <c:v>24.322689432433705</c:v>
                </c:pt>
                <c:pt idx="167">
                  <c:v>24.292461800586668</c:v>
                </c:pt>
                <c:pt idx="168">
                  <c:v>24.277427438515502</c:v>
                </c:pt>
                <c:pt idx="169">
                  <c:v>24.247515777516487</c:v>
                </c:pt>
                <c:pt idx="170">
                  <c:v>24.232637752280692</c:v>
                </c:pt>
                <c:pt idx="171">
                  <c:v>24.203035524723255</c:v>
                </c:pt>
                <c:pt idx="172">
                  <c:v>24.188310618402419</c:v>
                </c:pt>
                <c:pt idx="173">
                  <c:v>24.159011487690986</c:v>
                </c:pt>
                <c:pt idx="174">
                  <c:v>24.144436580705595</c:v>
                </c:pt>
                <c:pt idx="175">
                  <c:v>24.115434402914346</c:v>
                </c:pt>
                <c:pt idx="176">
                  <c:v>24.101006470059083</c:v>
                </c:pt>
                <c:pt idx="177">
                  <c:v>24.086626872077815</c:v>
                </c:pt>
                <c:pt idx="178">
                  <c:v>24.072295286199203</c:v>
                </c:pt>
                <c:pt idx="179">
                  <c:v>24.058011392874242</c:v>
                </c:pt>
                <c:pt idx="180">
                  <c:v>24.029585421545317</c:v>
                </c:pt>
                <c:pt idx="181">
                  <c:v>24.015442720173894</c:v>
                </c:pt>
                <c:pt idx="182">
                  <c:v>24.001346464539207</c:v>
                </c:pt>
                <c:pt idx="183">
                  <c:v>23.987296350576688</c:v>
                </c:pt>
                <c:pt idx="184">
                  <c:v>23.973292077197961</c:v>
                </c:pt>
                <c:pt idx="185">
                  <c:v>23.95933334625208</c:v>
                </c:pt>
                <c:pt idx="186">
                  <c:v>23.945419862487501</c:v>
                </c:pt>
                <c:pt idx="187">
                  <c:v>23.931551333514566</c:v>
                </c:pt>
                <c:pt idx="188">
                  <c:v>23.88819638520776</c:v>
                </c:pt>
                <c:pt idx="189">
                  <c:v>23.856865545494209</c:v>
                </c:pt>
                <c:pt idx="190">
                  <c:v>23.841285470373808</c:v>
                </c:pt>
                <c:pt idx="191">
                  <c:v>23.810293956798464</c:v>
                </c:pt>
                <c:pt idx="192">
                  <c:v>23.794881710497972</c:v>
                </c:pt>
                <c:pt idx="193">
                  <c:v>23.77952460652034</c:v>
                </c:pt>
                <c:pt idx="194">
                  <c:v>23.764222251692683</c:v>
                </c:pt>
                <c:pt idx="195">
                  <c:v>23.748974257032234</c:v>
                </c:pt>
                <c:pt idx="196">
                  <c:v>23.718639812877694</c:v>
                </c:pt>
                <c:pt idx="197">
                  <c:v>23.703552605840009</c:v>
                </c:pt>
                <c:pt idx="198">
                  <c:v>23.658606582769828</c:v>
                </c:pt>
                <c:pt idx="199">
                  <c:v>23.628901924543051</c:v>
                </c:pt>
                <c:pt idx="200">
                  <c:v>23.614126329976596</c:v>
                </c:pt>
                <c:pt idx="201">
                  <c:v>23.570102292944327</c:v>
                </c:pt>
                <c:pt idx="202">
                  <c:v>23.541001801934115</c:v>
                </c:pt>
                <c:pt idx="203">
                  <c:v>23.526525208167676</c:v>
                </c:pt>
                <c:pt idx="204">
                  <c:v>23.512097275312417</c:v>
                </c:pt>
                <c:pt idx="205">
                  <c:v>23.497717677331153</c:v>
                </c:pt>
                <c:pt idx="206">
                  <c:v>23.483386091452534</c:v>
                </c:pt>
                <c:pt idx="207">
                  <c:v>23.454865680986892</c:v>
                </c:pt>
                <c:pt idx="208">
                  <c:v>23.440676226798651</c:v>
                </c:pt>
                <c:pt idx="209">
                  <c:v>23.412437269792534</c:v>
                </c:pt>
                <c:pt idx="210">
                  <c:v>23.398387155830015</c:v>
                </c:pt>
                <c:pt idx="211">
                  <c:v>23.366709477121237</c:v>
                </c:pt>
                <c:pt idx="212">
                  <c:v>23.350957877855151</c:v>
                </c:pt>
                <c:pt idx="213">
                  <c:v>23.304046963021193</c:v>
                </c:pt>
                <c:pt idx="214">
                  <c:v>23.273055449445842</c:v>
                </c:pt>
                <c:pt idx="215">
                  <c:v>23.257643203145346</c:v>
                </c:pt>
                <c:pt idx="216">
                  <c:v>23.226983744340053</c:v>
                </c:pt>
                <c:pt idx="217">
                  <c:v>23.211735749679605</c:v>
                </c:pt>
                <c:pt idx="218">
                  <c:v>23.181401305525053</c:v>
                </c:pt>
                <c:pt idx="219">
                  <c:v>23.151279736416203</c:v>
                </c:pt>
                <c:pt idx="220">
                  <c:v>23.136297850410138</c:v>
                </c:pt>
                <c:pt idx="221">
                  <c:v>23.121368075417177</c:v>
                </c:pt>
                <c:pt idx="222">
                  <c:v>23.0916634171904</c:v>
                </c:pt>
                <c:pt idx="223">
                  <c:v>23.076887822623938</c:v>
                </c:pt>
                <c:pt idx="224">
                  <c:v>23.04748835164056</c:v>
                </c:pt>
                <c:pt idx="225">
                  <c:v>23.018288878606263</c:v>
                </c:pt>
                <c:pt idx="226">
                  <c:v>23.003763294581447</c:v>
                </c:pt>
                <c:pt idx="227">
                  <c:v>22.960479169978477</c:v>
                </c:pt>
                <c:pt idx="228">
                  <c:v>22.925260409145636</c:v>
                </c:pt>
                <c:pt idx="229">
                  <c:v>22.904474383134779</c:v>
                </c:pt>
                <c:pt idx="230">
                  <c:v>22.883788531131959</c:v>
                </c:pt>
                <c:pt idx="231">
                  <c:v>22.842713519281293</c:v>
                </c:pt>
                <c:pt idx="232">
                  <c:v>22.822322478637698</c:v>
                </c:pt>
                <c:pt idx="233">
                  <c:v>22.781828725638622</c:v>
                </c:pt>
                <c:pt idx="234">
                  <c:v>22.761724211211416</c:v>
                </c:pt>
                <c:pt idx="235">
                  <c:v>22.74171342446451</c:v>
                </c:pt>
                <c:pt idx="236">
                  <c:v>22.721795495530738</c:v>
                </c:pt>
                <c:pt idx="237">
                  <c:v>22.701969566596603</c:v>
                </c:pt>
                <c:pt idx="238">
                  <c:v>22.643035377842313</c:v>
                </c:pt>
                <c:pt idx="239">
                  <c:v>22.604190714694987</c:v>
                </c:pt>
                <c:pt idx="240">
                  <c:v>22.584899419377166</c:v>
                </c:pt>
                <c:pt idx="241">
                  <c:v>22.546575004213388</c:v>
                </c:pt>
                <c:pt idx="242">
                  <c:v>22.527540356686789</c:v>
                </c:pt>
                <c:pt idx="243">
                  <c:v>22.489722438188064</c:v>
                </c:pt>
                <c:pt idx="244">
                  <c:v>22.470937699309491</c:v>
                </c:pt>
                <c:pt idx="245">
                  <c:v>22.433613064266229</c:v>
                </c:pt>
                <c:pt idx="246">
                  <c:v>22.415071756891084</c:v>
                </c:pt>
                <c:pt idx="247">
                  <c:v>22.378227702487973</c:v>
                </c:pt>
                <c:pt idx="248">
                  <c:v>22.359923598062956</c:v>
                </c:pt>
                <c:pt idx="249">
                  <c:v>22.323547905925899</c:v>
                </c:pt>
                <c:pt idx="250">
                  <c:v>22.305475011928529</c:v>
                </c:pt>
                <c:pt idx="251">
                  <c:v>22.269555923800521</c:v>
                </c:pt>
                <c:pt idx="252">
                  <c:v>22.233934922827256</c:v>
                </c:pt>
                <c:pt idx="253">
                  <c:v>22.216234666886759</c:v>
                </c:pt>
                <c:pt idx="254">
                  <c:v>22.198607102140503</c:v>
                </c:pt>
                <c:pt idx="255">
                  <c:v>22.163567675042934</c:v>
                </c:pt>
                <c:pt idx="256">
                  <c:v>22.146154645145302</c:v>
                </c:pt>
                <c:pt idx="257">
                  <c:v>22.111539086707833</c:v>
                </c:pt>
                <c:pt idx="258">
                  <c:v>22.094335432483181</c:v>
                </c:pt>
                <c:pt idx="259">
                  <c:v>22.060133610224447</c:v>
                </c:pt>
                <c:pt idx="260">
                  <c:v>22.043134356389508</c:v>
                </c:pt>
                <c:pt idx="261">
                  <c:v>22.026202160929365</c:v>
                </c:pt>
                <c:pt idx="262">
                  <c:v>21.992536843387661</c:v>
                </c:pt>
                <c:pt idx="263">
                  <c:v>21.959133515407672</c:v>
                </c:pt>
                <c:pt idx="264">
                  <c:v>21.942528829388703</c:v>
                </c:pt>
                <c:pt idx="265">
                  <c:v>21.893096736224983</c:v>
                </c:pt>
                <c:pt idx="266">
                  <c:v>21.844227449519682</c:v>
                </c:pt>
                <c:pt idx="267">
                  <c:v>21.811954320163768</c:v>
                </c:pt>
                <c:pt idx="268">
                  <c:v>21.795908297802022</c:v>
                </c:pt>
                <c:pt idx="269">
                  <c:v>21.763995095156528</c:v>
                </c:pt>
                <c:pt idx="270">
                  <c:v>21.748127032784986</c:v>
                </c:pt>
                <c:pt idx="271">
                  <c:v>21.732317416447753</c:v>
                </c:pt>
                <c:pt idx="272">
                  <c:v>21.700871810728842</c:v>
                </c:pt>
                <c:pt idx="273">
                  <c:v>21.654131174819149</c:v>
                </c:pt>
                <c:pt idx="274">
                  <c:v>21.623251142471855</c:v>
                </c:pt>
                <c:pt idx="275">
                  <c:v>21.607894038494223</c:v>
                </c:pt>
                <c:pt idx="276">
                  <c:v>21.592591683666562</c:v>
                </c:pt>
                <c:pt idx="277">
                  <c:v>21.57734368900611</c:v>
                </c:pt>
                <c:pt idx="278">
                  <c:v>21.562149669660919</c:v>
                </c:pt>
                <c:pt idx="279">
                  <c:v>21.531922037813871</c:v>
                </c:pt>
                <c:pt idx="280">
                  <c:v>21.516887675742705</c:v>
                </c:pt>
                <c:pt idx="281">
                  <c:v>21.486976014743682</c:v>
                </c:pt>
                <c:pt idx="282">
                  <c:v>21.472097989507883</c:v>
                </c:pt>
                <c:pt idx="283">
                  <c:v>21.427770855629593</c:v>
                </c:pt>
                <c:pt idx="284">
                  <c:v>21.413096290967058</c:v>
                </c:pt>
                <c:pt idx="285">
                  <c:v>21.39847172491816</c:v>
                </c:pt>
                <c:pt idx="286">
                  <c:v>21.383896817932762</c:v>
                </c:pt>
                <c:pt idx="287">
                  <c:v>21.354894640141506</c:v>
                </c:pt>
                <c:pt idx="288">
                  <c:v>21.340466707286236</c:v>
                </c:pt>
                <c:pt idx="289">
                  <c:v>21.311755523426349</c:v>
                </c:pt>
                <c:pt idx="290">
                  <c:v>21.297471630101391</c:v>
                </c:pt>
                <c:pt idx="291">
                  <c:v>21.269045658772455</c:v>
                </c:pt>
                <c:pt idx="292">
                  <c:v>21.254902957401029</c:v>
                </c:pt>
                <c:pt idx="293">
                  <c:v>21.226756587803816</c:v>
                </c:pt>
                <c:pt idx="294">
                  <c:v>21.212752314425082</c:v>
                </c:pt>
                <c:pt idx="295">
                  <c:v>21.184880099714622</c:v>
                </c:pt>
                <c:pt idx="296">
                  <c:v>21.143408221700948</c:v>
                </c:pt>
                <c:pt idx="297">
                  <c:v>21.129672830834469</c:v>
                </c:pt>
                <c:pt idx="298">
                  <c:v>21.10233320985029</c:v>
                </c:pt>
                <c:pt idx="299">
                  <c:v>21.088728425138882</c:v>
                </c:pt>
                <c:pt idx="300">
                  <c:v>21.061647540462864</c:v>
                </c:pt>
                <c:pt idx="301">
                  <c:v>21.048170901501884</c:v>
                </c:pt>
                <c:pt idx="302">
                  <c:v>21.007993017041468</c:v>
                </c:pt>
                <c:pt idx="303">
                  <c:v>20.981415186099753</c:v>
                </c:pt>
                <c:pt idx="304">
                  <c:v>20.968187730383622</c:v>
                </c:pt>
                <c:pt idx="305">
                  <c:v>20.941854482249628</c:v>
                </c:pt>
                <c:pt idx="306">
                  <c:v>20.928748194255931</c:v>
                </c:pt>
                <c:pt idx="307">
                  <c:v>20.915681803699876</c:v>
                </c:pt>
                <c:pt idx="308">
                  <c:v>20.902655068411335</c:v>
                </c:pt>
                <c:pt idx="309">
                  <c:v>20.876719605920808</c:v>
                </c:pt>
                <c:pt idx="310">
                  <c:v>20.86381040526399</c:v>
                </c:pt>
                <c:pt idx="311">
                  <c:v>20.850939912913113</c:v>
                </c:pt>
                <c:pt idx="312">
                  <c:v>20.825314129437427</c:v>
                </c:pt>
                <c:pt idx="313">
                  <c:v>20.7998404286582</c:v>
                </c:pt>
                <c:pt idx="314">
                  <c:v>20.787160047255799</c:v>
                </c:pt>
                <c:pt idx="315">
                  <c:v>20.774517016073624</c:v>
                </c:pt>
                <c:pt idx="316">
                  <c:v>20.749342128757082</c:v>
                </c:pt>
                <c:pt idx="317">
                  <c:v>20.736809839611908</c:v>
                </c:pt>
                <c:pt idx="318">
                  <c:v>20.71185450197358</c:v>
                </c:pt>
                <c:pt idx="319">
                  <c:v>20.699431031700069</c:v>
                </c:pt>
                <c:pt idx="320">
                  <c:v>20.687043415647466</c:v>
                </c:pt>
                <c:pt idx="321">
                  <c:v>20.674691447460113</c:v>
                </c:pt>
                <c:pt idx="322">
                  <c:v>20.662374922558733</c:v>
                </c:pt>
                <c:pt idx="323">
                  <c:v>20.637847393057005</c:v>
                </c:pt>
                <c:pt idx="324">
                  <c:v>20.625635987998479</c:v>
                </c:pt>
                <c:pt idx="325">
                  <c:v>20.601316908875976</c:v>
                </c:pt>
                <c:pt idx="326">
                  <c:v>20.589208844477444</c:v>
                </c:pt>
                <c:pt idx="327">
                  <c:v>20.565094702497571</c:v>
                </c:pt>
                <c:pt idx="328">
                  <c:v>20.553088244366911</c:v>
                </c:pt>
                <c:pt idx="329">
                  <c:v>20.529175614369567</c:v>
                </c:pt>
                <c:pt idx="330">
                  <c:v>20.517269071414439</c:v>
                </c:pt>
                <c:pt idx="331">
                  <c:v>20.505395464996411</c:v>
                </c:pt>
                <c:pt idx="332">
                  <c:v>20.493554613396306</c:v>
                </c:pt>
                <c:pt idx="333">
                  <c:v>20.481746336394711</c:v>
                </c:pt>
                <c:pt idx="334">
                  <c:v>20.45822679270956</c:v>
                </c:pt>
                <c:pt idx="335">
                  <c:v>20.446515172938906</c:v>
                </c:pt>
                <c:pt idx="336">
                  <c:v>20.423187365611994</c:v>
                </c:pt>
                <c:pt idx="337">
                  <c:v>20.411570833533837</c:v>
                </c:pt>
                <c:pt idx="338">
                  <c:v>20.388431661684905</c:v>
                </c:pt>
                <c:pt idx="339">
                  <c:v>20.376908685682626</c:v>
                </c:pt>
                <c:pt idx="340">
                  <c:v>20.353955123052245</c:v>
                </c:pt>
                <c:pt idx="341">
                  <c:v>20.342524208219164</c:v>
                </c:pt>
                <c:pt idx="342">
                  <c:v>20.331123654417397</c:v>
                </c:pt>
                <c:pt idx="343">
                  <c:v>20.319753300793518</c:v>
                </c:pt>
                <c:pt idx="344">
                  <c:v>20.308412987769032</c:v>
                </c:pt>
                <c:pt idx="345">
                  <c:v>20.274570715349935</c:v>
                </c:pt>
                <c:pt idx="346">
                  <c:v>20.252156533956743</c:v>
                </c:pt>
                <c:pt idx="347">
                  <c:v>20.240993183105108</c:v>
                </c:pt>
                <c:pt idx="348">
                  <c:v>20.218753205976757</c:v>
                </c:pt>
                <c:pt idx="349">
                  <c:v>20.207676281163501</c:v>
                </c:pt>
                <c:pt idx="350">
                  <c:v>20.185607821326855</c:v>
                </c:pt>
                <c:pt idx="351">
                  <c:v>20.1746159946209</c:v>
                </c:pt>
                <c:pt idx="352">
                  <c:v>20.152716426794075</c:v>
                </c:pt>
                <c:pt idx="353">
                  <c:v>20.1418084006364</c:v>
                </c:pt>
                <c:pt idx="354">
                  <c:v>20.120075159354553</c:v>
                </c:pt>
                <c:pt idx="355">
                  <c:v>20.109249665638988</c:v>
                </c:pt>
                <c:pt idx="356">
                  <c:v>20.087680243450862</c:v>
                </c:pt>
                <c:pt idx="357">
                  <c:v>20.066218668824167</c:v>
                </c:pt>
                <c:pt idx="358">
                  <c:v>20.055527988371104</c:v>
                </c:pt>
                <c:pt idx="359">
                  <c:v>20.044863868642175</c:v>
                </c:pt>
                <c:pt idx="360">
                  <c:v>20.023614785725645</c:v>
                </c:pt>
                <c:pt idx="361">
                  <c:v>20.013029562153896</c:v>
                </c:pt>
                <c:pt idx="362">
                  <c:v>19.981429620783061</c:v>
                </c:pt>
                <c:pt idx="363">
                  <c:v>19.97094779388112</c:v>
                </c:pt>
                <c:pt idx="364">
                  <c:v>19.954055580095631</c:v>
                </c:pt>
                <c:pt idx="365">
                  <c:v>19.937229584487849</c:v>
                </c:pt>
                <c:pt idx="366">
                  <c:v>19.887143765513418</c:v>
                </c:pt>
                <c:pt idx="367">
                  <c:v>19.854074988828643</c:v>
                </c:pt>
                <c:pt idx="368">
                  <c:v>19.837635650529798</c:v>
                </c:pt>
                <c:pt idx="369">
                  <c:v>19.804944662476771</c:v>
                </c:pt>
                <c:pt idx="370">
                  <c:v>19.788692064554375</c:v>
                </c:pt>
                <c:pt idx="371">
                  <c:v>19.756370330628979</c:v>
                </c:pt>
                <c:pt idx="372">
                  <c:v>19.740300278226314</c:v>
                </c:pt>
                <c:pt idx="373">
                  <c:v>19.708339549896067</c:v>
                </c:pt>
                <c:pt idx="374">
                  <c:v>19.69244798793385</c:v>
                </c:pt>
                <c:pt idx="375">
                  <c:v>19.660840290002636</c:v>
                </c:pt>
                <c:pt idx="376">
                  <c:v>19.645123297037173</c:v>
                </c:pt>
                <c:pt idx="377">
                  <c:v>19.613860915700194</c:v>
                </c:pt>
                <c:pt idx="378">
                  <c:v>19.59831469811521</c:v>
                </c:pt>
                <c:pt idx="379">
                  <c:v>19.567390169659397</c:v>
                </c:pt>
                <c:pt idx="380">
                  <c:v>19.552011056170024</c:v>
                </c:pt>
                <c:pt idx="381">
                  <c:v>19.521417156278506</c:v>
                </c:pt>
                <c:pt idx="382">
                  <c:v>19.506201592727503</c:v>
                </c:pt>
                <c:pt idx="383">
                  <c:v>19.475931326349802</c:v>
                </c:pt>
                <c:pt idx="384">
                  <c:v>19.460875870777571</c:v>
                </c:pt>
                <c:pt idx="385">
                  <c:v>19.43092246252996</c:v>
                </c:pt>
                <c:pt idx="386">
                  <c:v>19.416023780501249</c:v>
                </c:pt>
                <c:pt idx="387">
                  <c:v>19.386380665564364</c:v>
                </c:pt>
                <c:pt idx="388">
                  <c:v>19.356940865772565</c:v>
                </c:pt>
                <c:pt idx="389">
                  <c:v>19.342296341218848</c:v>
                </c:pt>
                <c:pt idx="390">
                  <c:v>19.327701611132387</c:v>
                </c:pt>
                <c:pt idx="391">
                  <c:v>19.298660187875736</c:v>
                </c:pt>
                <c:pt idx="392">
                  <c:v>19.284212829964819</c:v>
                </c:pt>
                <c:pt idx="393">
                  <c:v>19.255463184754092</c:v>
                </c:pt>
                <c:pt idx="394">
                  <c:v>19.241160252549097</c:v>
                </c:pt>
                <c:pt idx="395">
                  <c:v>19.226904822697282</c:v>
                </c:pt>
                <c:pt idx="396">
                  <c:v>19.198535215238454</c:v>
                </c:pt>
                <c:pt idx="397">
                  <c:v>19.184420417964791</c:v>
                </c:pt>
                <c:pt idx="398">
                  <c:v>19.170351883629795</c:v>
                </c:pt>
                <c:pt idx="399">
                  <c:v>19.15632930995929</c:v>
                </c:pt>
                <c:pt idx="400">
                  <c:v>19.128420850241056</c:v>
                </c:pt>
                <c:pt idx="401">
                  <c:v>19.114534374256593</c:v>
                </c:pt>
                <c:pt idx="402">
                  <c:v>19.086895476549177</c:v>
                </c:pt>
                <c:pt idx="403">
                  <c:v>19.059433412411035</c:v>
                </c:pt>
                <c:pt idx="404">
                  <c:v>19.045767988633401</c:v>
                </c:pt>
                <c:pt idx="405">
                  <c:v>19.032145933458601</c:v>
                </c:pt>
                <c:pt idx="406">
                  <c:v>19.005030833918795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CB-4332-8063-FE926F38194D}"/>
            </c:ext>
          </c:extLst>
        </c:ser>
        <c:ser>
          <c:idx val="3"/>
          <c:order val="3"/>
          <c:tx>
            <c:v>степенная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аппроксимаций'!$E$6:$E$412</c:f>
              <c:numCache>
                <c:formatCode>General</c:formatCode>
                <c:ptCount val="407"/>
                <c:pt idx="0">
                  <c:v>28.338697073821443</c:v>
                </c:pt>
                <c:pt idx="1">
                  <c:v>28.318947814518829</c:v>
                </c:pt>
                <c:pt idx="2">
                  <c:v>28.299287190183012</c:v>
                </c:pt>
                <c:pt idx="3">
                  <c:v>28.279714469532976</c:v>
                </c:pt>
                <c:pt idx="4">
                  <c:v>28.240829857849398</c:v>
                </c:pt>
                <c:pt idx="5">
                  <c:v>28.221516547527091</c:v>
                </c:pt>
                <c:pt idx="6">
                  <c:v>28.183144432596791</c:v>
                </c:pt>
                <c:pt idx="7">
                  <c:v>28.164084258472993</c:v>
                </c:pt>
                <c:pt idx="8">
                  <c:v>28.126212313141441</c:v>
                </c:pt>
                <c:pt idx="9">
                  <c:v>28.107399219921998</c:v>
                </c:pt>
                <c:pt idx="10">
                  <c:v>28.088667177766556</c:v>
                </c:pt>
                <c:pt idx="11">
                  <c:v>28.070015544656137</c:v>
                </c:pt>
                <c:pt idx="12">
                  <c:v>28.051443685960077</c:v>
                </c:pt>
                <c:pt idx="13">
                  <c:v>28.032950974324709</c:v>
                </c:pt>
                <c:pt idx="14">
                  <c:v>28.014536789564186</c:v>
                </c:pt>
                <c:pt idx="15">
                  <c:v>27.977941555121326</c:v>
                </c:pt>
                <c:pt idx="16">
                  <c:v>27.959759299950665</c:v>
                </c:pt>
                <c:pt idx="17">
                  <c:v>27.941653160473464</c:v>
                </c:pt>
                <c:pt idx="18">
                  <c:v>27.905666891485577</c:v>
                </c:pt>
                <c:pt idx="19">
                  <c:v>27.887785609704981</c:v>
                </c:pt>
                <c:pt idx="20">
                  <c:v>27.852243918760816</c:v>
                </c:pt>
                <c:pt idx="21">
                  <c:v>27.834582395230733</c:v>
                </c:pt>
                <c:pt idx="22">
                  <c:v>27.799475251950703</c:v>
                </c:pt>
                <c:pt idx="23">
                  <c:v>27.782028554115879</c:v>
                </c:pt>
                <c:pt idx="24">
                  <c:v>27.747346254712077</c:v>
                </c:pt>
                <c:pt idx="25">
                  <c:v>27.730109609803272</c:v>
                </c:pt>
                <c:pt idx="26">
                  <c:v>27.695842763246272</c:v>
                </c:pt>
                <c:pt idx="27">
                  <c:v>27.678811551546477</c:v>
                </c:pt>
                <c:pt idx="28">
                  <c:v>27.644951066450727</c:v>
                </c:pt>
                <c:pt idx="29">
                  <c:v>27.628120814909501</c:v>
                </c:pt>
                <c:pt idx="30">
                  <c:v>27.594657887093422</c:v>
                </c:pt>
                <c:pt idx="31">
                  <c:v>27.578024263268112</c:v>
                </c:pt>
                <c:pt idx="32">
                  <c:v>27.561455242718253</c:v>
                </c:pt>
                <c:pt idx="33">
                  <c:v>27.544950363947741</c:v>
                </c:pt>
                <c:pt idx="34">
                  <c:v>27.528509170251738</c:v>
                </c:pt>
                <c:pt idx="35">
                  <c:v>27.479563203069691</c:v>
                </c:pt>
                <c:pt idx="36">
                  <c:v>27.447242820485602</c:v>
                </c:pt>
                <c:pt idx="37">
                  <c:v>27.431174406668955</c:v>
                </c:pt>
                <c:pt idx="38">
                  <c:v>27.399219009273779</c:v>
                </c:pt>
                <c:pt idx="39">
                  <c:v>27.383331188674575</c:v>
                </c:pt>
                <c:pt idx="40">
                  <c:v>27.351733242604155</c:v>
                </c:pt>
                <c:pt idx="41">
                  <c:v>27.336022305066919</c:v>
                </c:pt>
                <c:pt idx="42">
                  <c:v>27.320369523225949</c:v>
                </c:pt>
                <c:pt idx="43">
                  <c:v>27.304774501081472</c:v>
                </c:pt>
                <c:pt idx="44">
                  <c:v>27.289236846553255</c:v>
                </c:pt>
                <c:pt idx="45">
                  <c:v>27.258332091317712</c:v>
                </c:pt>
                <c:pt idx="46">
                  <c:v>27.242964225593866</c:v>
                </c:pt>
                <c:pt idx="47">
                  <c:v>27.212395633373767</c:v>
                </c:pt>
                <c:pt idx="48">
                  <c:v>27.182047423348543</c:v>
                </c:pt>
                <c:pt idx="49">
                  <c:v>27.166955048795078</c:v>
                </c:pt>
                <c:pt idx="50">
                  <c:v>27.151916681387661</c:v>
                </c:pt>
                <c:pt idx="51">
                  <c:v>27.122000549207957</c:v>
                </c:pt>
                <c:pt idx="52">
                  <c:v>27.107122083498371</c:v>
                </c:pt>
                <c:pt idx="53">
                  <c:v>27.077522625445607</c:v>
                </c:pt>
                <c:pt idx="54">
                  <c:v>27.062800951950731</c:v>
                </c:pt>
                <c:pt idx="55">
                  <c:v>27.033512037174727</c:v>
                </c:pt>
                <c:pt idx="56">
                  <c:v>27.018944133799998</c:v>
                </c:pt>
                <c:pt idx="57">
                  <c:v>26.989959802995475</c:v>
                </c:pt>
                <c:pt idx="58">
                  <c:v>26.961175299321226</c:v>
                </c:pt>
                <c:pt idx="59">
                  <c:v>26.923963881549263</c:v>
                </c:pt>
                <c:pt idx="60">
                  <c:v>26.887081986804347</c:v>
                </c:pt>
                <c:pt idx="61">
                  <c:v>26.850524270340024</c:v>
                </c:pt>
                <c:pt idx="62">
                  <c:v>26.832365343143945</c:v>
                </c:pt>
                <c:pt idx="63">
                  <c:v>26.814285512879287</c:v>
                </c:pt>
                <c:pt idx="64">
                  <c:v>26.760514306055121</c:v>
                </c:pt>
                <c:pt idx="65">
                  <c:v>26.725050900878053</c:v>
                </c:pt>
                <c:pt idx="66">
                  <c:v>26.707432604105769</c:v>
                </c:pt>
                <c:pt idx="67">
                  <c:v>26.672419867787365</c:v>
                </c:pt>
                <c:pt idx="68">
                  <c:v>26.637701746576116</c:v>
                </c:pt>
                <c:pt idx="69">
                  <c:v>26.620451743169383</c:v>
                </c:pt>
                <c:pt idx="70">
                  <c:v>26.603273698166969</c:v>
                </c:pt>
                <c:pt idx="71">
                  <c:v>26.569131281651956</c:v>
                </c:pt>
                <c:pt idx="72">
                  <c:v>26.552165824567656</c:v>
                </c:pt>
                <c:pt idx="73">
                  <c:v>26.518443743754368</c:v>
                </c:pt>
                <c:pt idx="74">
                  <c:v>26.501686070040495</c:v>
                </c:pt>
                <c:pt idx="75">
                  <c:v>26.451820335865015</c:v>
                </c:pt>
                <c:pt idx="76">
                  <c:v>26.418910880506289</c:v>
                </c:pt>
                <c:pt idx="77">
                  <c:v>26.40255498005191</c:v>
                </c:pt>
                <c:pt idx="78">
                  <c:v>26.370038414854363</c:v>
                </c:pt>
                <c:pt idx="79">
                  <c:v>26.353876798094607</c:v>
                </c:pt>
                <c:pt idx="80">
                  <c:v>26.305773004715736</c:v>
                </c:pt>
                <c:pt idx="81">
                  <c:v>26.274016782614854</c:v>
                </c:pt>
                <c:pt idx="82">
                  <c:v>26.242506759361763</c:v>
                </c:pt>
                <c:pt idx="83">
                  <c:v>26.226842975945967</c:v>
                </c:pt>
                <c:pt idx="84">
                  <c:v>26.211239435693429</c:v>
                </c:pt>
                <c:pt idx="85">
                  <c:v>26.180211384396635</c:v>
                </c:pt>
                <c:pt idx="86">
                  <c:v>26.164786034106534</c:v>
                </c:pt>
                <c:pt idx="87">
                  <c:v>26.134110618200097</c:v>
                </c:pt>
                <c:pt idx="88">
                  <c:v>26.118859738755667</c:v>
                </c:pt>
                <c:pt idx="89">
                  <c:v>26.103666209295341</c:v>
                </c:pt>
                <c:pt idx="90">
                  <c:v>26.088529633118704</c:v>
                </c:pt>
                <c:pt idx="91">
                  <c:v>26.073449617513695</c:v>
                </c:pt>
                <c:pt idx="92">
                  <c:v>26.043457716798351</c:v>
                </c:pt>
                <c:pt idx="93">
                  <c:v>26.02854506573755</c:v>
                </c:pt>
                <c:pt idx="94">
                  <c:v>25.998884475784578</c:v>
                </c:pt>
                <c:pt idx="95">
                  <c:v>25.984135793496069</c:v>
                </c:pt>
                <c:pt idx="96">
                  <c:v>25.95479982316203</c:v>
                </c:pt>
                <c:pt idx="97">
                  <c:v>25.91119396678226</c:v>
                </c:pt>
                <c:pt idx="98">
                  <c:v>25.896763429065846</c:v>
                </c:pt>
                <c:pt idx="99">
                  <c:v>25.882384686828125</c:v>
                </c:pt>
                <c:pt idx="100">
                  <c:v>25.864880509462463</c:v>
                </c:pt>
                <c:pt idx="101">
                  <c:v>25.812823011858768</c:v>
                </c:pt>
                <c:pt idx="102">
                  <c:v>25.795620179073499</c:v>
                </c:pt>
                <c:pt idx="103">
                  <c:v>25.761435464992825</c:v>
                </c:pt>
                <c:pt idx="104">
                  <c:v>25.744452424736497</c:v>
                </c:pt>
                <c:pt idx="105">
                  <c:v>25.710702129911439</c:v>
                </c:pt>
                <c:pt idx="106">
                  <c:v>25.69393375558564</c:v>
                </c:pt>
                <c:pt idx="107">
                  <c:v>25.66060780105315</c:v>
                </c:pt>
                <c:pt idx="108">
                  <c:v>25.644049138568811</c:v>
                </c:pt>
                <c:pt idx="109">
                  <c:v>25.611137782742677</c:v>
                </c:pt>
                <c:pt idx="110">
                  <c:v>25.594784042971238</c:v>
                </c:pt>
                <c:pt idx="111">
                  <c:v>25.562277866955377</c:v>
                </c:pt>
                <c:pt idx="112">
                  <c:v>25.546124418584991</c:v>
                </c:pt>
                <c:pt idx="113">
                  <c:v>25.514014312270831</c:v>
                </c:pt>
                <c:pt idx="114">
                  <c:v>25.482163337758745</c:v>
                </c:pt>
                <c:pt idx="115">
                  <c:v>25.466333823940406</c:v>
                </c:pt>
                <c:pt idx="116">
                  <c:v>25.45056766223728</c:v>
                </c:pt>
                <c:pt idx="117">
                  <c:v>25.419223534999261</c:v>
                </c:pt>
                <c:pt idx="118">
                  <c:v>25.403644651774282</c:v>
                </c:pt>
                <c:pt idx="119">
                  <c:v>25.372670988357967</c:v>
                </c:pt>
                <c:pt idx="120">
                  <c:v>25.341939840790136</c:v>
                </c:pt>
                <c:pt idx="121">
                  <c:v>25.326664119814001</c:v>
                </c:pt>
                <c:pt idx="122">
                  <c:v>25.296290242003796</c:v>
                </c:pt>
                <c:pt idx="123">
                  <c:v>25.281191241927047</c:v>
                </c:pt>
                <c:pt idx="124">
                  <c:v>25.266150312847721</c:v>
                </c:pt>
                <c:pt idx="125">
                  <c:v>25.221371864658838</c:v>
                </c:pt>
                <c:pt idx="126">
                  <c:v>25.191802501061883</c:v>
                </c:pt>
                <c:pt idx="127">
                  <c:v>25.177101517028234</c:v>
                </c:pt>
                <c:pt idx="128">
                  <c:v>25.162455815131192</c:v>
                </c:pt>
                <c:pt idx="129">
                  <c:v>25.147865012973998</c:v>
                </c:pt>
                <c:pt idx="130">
                  <c:v>25.1333287320045</c:v>
                </c:pt>
                <c:pt idx="131">
                  <c:v>25.104418238340092</c:v>
                </c:pt>
                <c:pt idx="132">
                  <c:v>25.090043287312323</c:v>
                </c:pt>
                <c:pt idx="133">
                  <c:v>25.061452158458678</c:v>
                </c:pt>
                <c:pt idx="134">
                  <c:v>25.03307034444315</c:v>
                </c:pt>
                <c:pt idx="135">
                  <c:v>25.015354923043947</c:v>
                </c:pt>
                <c:pt idx="136">
                  <c:v>24.997720233832993</c:v>
                </c:pt>
                <c:pt idx="137">
                  <c:v>24.962690354991143</c:v>
                </c:pt>
                <c:pt idx="138">
                  <c:v>24.945293837309787</c:v>
                </c:pt>
                <c:pt idx="139">
                  <c:v>24.893570170299917</c:v>
                </c:pt>
                <c:pt idx="140">
                  <c:v>24.859469618134373</c:v>
                </c:pt>
                <c:pt idx="141">
                  <c:v>24.842532045571851</c:v>
                </c:pt>
                <c:pt idx="142">
                  <c:v>24.808879273620605</c:v>
                </c:pt>
                <c:pt idx="143">
                  <c:v>24.792162882032045</c:v>
                </c:pt>
                <c:pt idx="144">
                  <c:v>24.758947159189827</c:v>
                </c:pt>
                <c:pt idx="145">
                  <c:v>24.742446676940251</c:v>
                </c:pt>
                <c:pt idx="146">
                  <c:v>24.709657643009837</c:v>
                </c:pt>
                <c:pt idx="147">
                  <c:v>24.693367979685693</c:v>
                </c:pt>
                <c:pt idx="148">
                  <c:v>24.660995628711273</c:v>
                </c:pt>
                <c:pt idx="149">
                  <c:v>24.644911867020916</c:v>
                </c:pt>
                <c:pt idx="150">
                  <c:v>24.612946531539386</c:v>
                </c:pt>
                <c:pt idx="151">
                  <c:v>24.597063919657369</c:v>
                </c:pt>
                <c:pt idx="152">
                  <c:v>24.565496255808199</c:v>
                </c:pt>
                <c:pt idx="153">
                  <c:v>24.549810200134623</c:v>
                </c:pt>
                <c:pt idx="154">
                  <c:v>24.503137231881144</c:v>
                </c:pt>
                <c:pt idx="155">
                  <c:v>24.472338104441917</c:v>
                </c:pt>
                <c:pt idx="156">
                  <c:v>24.457031979391122</c:v>
                </c:pt>
                <c:pt idx="157">
                  <c:v>24.381417407989339</c:v>
                </c:pt>
                <c:pt idx="158">
                  <c:v>24.366474573321888</c:v>
                </c:pt>
                <c:pt idx="159">
                  <c:v>24.336765490533899</c:v>
                </c:pt>
                <c:pt idx="160">
                  <c:v>24.304278814235087</c:v>
                </c:pt>
                <c:pt idx="161">
                  <c:v>24.288140117137505</c:v>
                </c:pt>
                <c:pt idx="162">
                  <c:v>24.272070446441088</c:v>
                </c:pt>
                <c:pt idx="163">
                  <c:v>24.240136019132855</c:v>
                </c:pt>
                <c:pt idx="164">
                  <c:v>24.224270195373883</c:v>
                </c:pt>
                <c:pt idx="165">
                  <c:v>24.192738705052943</c:v>
                </c:pt>
                <c:pt idx="166">
                  <c:v>24.177072007187984</c:v>
                </c:pt>
                <c:pt idx="167">
                  <c:v>24.14593417108383</c:v>
                </c:pt>
                <c:pt idx="168">
                  <c:v>24.130462035820116</c:v>
                </c:pt>
                <c:pt idx="169">
                  <c:v>24.099708879724478</c:v>
                </c:pt>
                <c:pt idx="170">
                  <c:v>24.08442689466472</c:v>
                </c:pt>
                <c:pt idx="171">
                  <c:v>24.054049739591843</c:v>
                </c:pt>
                <c:pt idx="172">
                  <c:v>24.038953636744331</c:v>
                </c:pt>
                <c:pt idx="173">
                  <c:v>24.008944086298445</c:v>
                </c:pt>
                <c:pt idx="174">
                  <c:v>23.994029735929516</c:v>
                </c:pt>
                <c:pt idx="175">
                  <c:v>23.964379664335329</c:v>
                </c:pt>
                <c:pt idx="176">
                  <c:v>23.949643069142809</c:v>
                </c:pt>
                <c:pt idx="177">
                  <c:v>23.934964859474434</c:v>
                </c:pt>
                <c:pt idx="178">
                  <c:v>23.920344609897874</c:v>
                </c:pt>
                <c:pt idx="179">
                  <c:v>23.905781899485785</c:v>
                </c:pt>
                <c:pt idx="180">
                  <c:v>23.876827434596592</c:v>
                </c:pt>
                <c:pt idx="181">
                  <c:v>23.862434860232604</c:v>
                </c:pt>
                <c:pt idx="182">
                  <c:v>23.848098185139616</c:v>
                </c:pt>
                <c:pt idx="183">
                  <c:v>23.833817009998949</c:v>
                </c:pt>
                <c:pt idx="184">
                  <c:v>23.819590939637632</c:v>
                </c:pt>
                <c:pt idx="185">
                  <c:v>23.805419582971989</c:v>
                </c:pt>
                <c:pt idx="186">
                  <c:v>23.791302552952263</c:v>
                </c:pt>
                <c:pt idx="187">
                  <c:v>23.77723946650805</c:v>
                </c:pt>
                <c:pt idx="188">
                  <c:v>23.733329894454492</c:v>
                </c:pt>
                <c:pt idx="189">
                  <c:v>23.701648732630659</c:v>
                </c:pt>
                <c:pt idx="190">
                  <c:v>23.685910198172074</c:v>
                </c:pt>
                <c:pt idx="191">
                  <c:v>23.654634544512128</c:v>
                </c:pt>
                <c:pt idx="192">
                  <c:v>23.639096372617757</c:v>
                </c:pt>
                <c:pt idx="193">
                  <c:v>23.623623945541713</c:v>
                </c:pt>
                <c:pt idx="194">
                  <c:v>23.608216751788341</c:v>
                </c:pt>
                <c:pt idx="195">
                  <c:v>23.592874285643742</c:v>
                </c:pt>
                <c:pt idx="196">
                  <c:v>23.562381541722186</c:v>
                </c:pt>
                <c:pt idx="197">
                  <c:v>23.547230280663808</c:v>
                </c:pt>
                <c:pt idx="198">
                  <c:v>23.502151155842338</c:v>
                </c:pt>
                <c:pt idx="199">
                  <c:v>23.472405906355192</c:v>
                </c:pt>
                <c:pt idx="200">
                  <c:v>23.457624144400064</c:v>
                </c:pt>
                <c:pt idx="201">
                  <c:v>23.413636895965862</c:v>
                </c:pt>
                <c:pt idx="202">
                  <c:v>23.384606014076564</c:v>
                </c:pt>
                <c:pt idx="203">
                  <c:v>23.370177458908874</c:v>
                </c:pt>
                <c:pt idx="204">
                  <c:v>23.35580626092198</c:v>
                </c:pt>
                <c:pt idx="205">
                  <c:v>23.34149200077697</c:v>
                </c:pt>
                <c:pt idx="206">
                  <c:v>23.327234263590217</c:v>
                </c:pt>
                <c:pt idx="207">
                  <c:v>23.298886720462338</c:v>
                </c:pt>
                <c:pt idx="208">
                  <c:v>23.284796106477597</c:v>
                </c:pt>
                <c:pt idx="209">
                  <c:v>23.256779205248559</c:v>
                </c:pt>
                <c:pt idx="210">
                  <c:v>23.242852135070489</c:v>
                </c:pt>
                <c:pt idx="211">
                  <c:v>23.211482465236919</c:v>
                </c:pt>
                <c:pt idx="212">
                  <c:v>23.195899786037817</c:v>
                </c:pt>
                <c:pt idx="213">
                  <c:v>23.149553886505672</c:v>
                </c:pt>
                <c:pt idx="214">
                  <c:v>23.118986455333335</c:v>
                </c:pt>
                <c:pt idx="215">
                  <c:v>23.10380013804356</c:v>
                </c:pt>
                <c:pt idx="216">
                  <c:v>23.073619771724321</c:v>
                </c:pt>
                <c:pt idx="217">
                  <c:v>23.058624728519533</c:v>
                </c:pt>
                <c:pt idx="218">
                  <c:v>23.028822478462278</c:v>
                </c:pt>
                <c:pt idx="219">
                  <c:v>22.999267482418148</c:v>
                </c:pt>
                <c:pt idx="220">
                  <c:v>22.984581526701078</c:v>
                </c:pt>
                <c:pt idx="221">
                  <c:v>22.969955981381723</c:v>
                </c:pt>
                <c:pt idx="222">
                  <c:v>22.940884299098496</c:v>
                </c:pt>
                <c:pt idx="223">
                  <c:v>22.926437263200157</c:v>
                </c:pt>
                <c:pt idx="224">
                  <c:v>22.897718591256876</c:v>
                </c:pt>
                <c:pt idx="225">
                  <c:v>22.869230894069023</c:v>
                </c:pt>
                <c:pt idx="226">
                  <c:v>22.855072594142747</c:v>
                </c:pt>
                <c:pt idx="227">
                  <c:v>22.812934877424581</c:v>
                </c:pt>
                <c:pt idx="228">
                  <c:v>22.778706238079462</c:v>
                </c:pt>
                <c:pt idx="229">
                  <c:v>22.758528684251882</c:v>
                </c:pt>
                <c:pt idx="230">
                  <c:v>22.73846611648462</c:v>
                </c:pt>
                <c:pt idx="231">
                  <c:v>22.698681143867628</c:v>
                </c:pt>
                <c:pt idx="232">
                  <c:v>22.678956386712056</c:v>
                </c:pt>
                <c:pt idx="233">
                  <c:v>22.639836582170044</c:v>
                </c:pt>
                <c:pt idx="234">
                  <c:v>22.620439286808793</c:v>
                </c:pt>
                <c:pt idx="235">
                  <c:v>22.601148925201581</c:v>
                </c:pt>
                <c:pt idx="236">
                  <c:v>22.581964414571587</c:v>
                </c:pt>
                <c:pt idx="237">
                  <c:v>22.562884688054435</c:v>
                </c:pt>
                <c:pt idx="238">
                  <c:v>22.506263776849416</c:v>
                </c:pt>
                <c:pt idx="239">
                  <c:v>22.469021552836928</c:v>
                </c:pt>
                <c:pt idx="240">
                  <c:v>22.450548980294627</c:v>
                </c:pt>
                <c:pt idx="241">
                  <c:v>22.413896095626914</c:v>
                </c:pt>
                <c:pt idx="242">
                  <c:v>22.395713896919485</c:v>
                </c:pt>
                <c:pt idx="243">
                  <c:v>22.359633369353961</c:v>
                </c:pt>
                <c:pt idx="244">
                  <c:v>22.341733232139266</c:v>
                </c:pt>
                <c:pt idx="245">
                  <c:v>22.306208783662395</c:v>
                </c:pt>
                <c:pt idx="246">
                  <c:v>22.288582738061393</c:v>
                </c:pt>
                <c:pt idx="247">
                  <c:v>22.253598757004006</c:v>
                </c:pt>
                <c:pt idx="248">
                  <c:v>22.236239157295756</c:v>
                </c:pt>
                <c:pt idx="249">
                  <c:v>22.201780662941506</c:v>
                </c:pt>
                <c:pt idx="250">
                  <c:v>22.184680170455199</c:v>
                </c:pt>
                <c:pt idx="251">
                  <c:v>22.150732779948989</c:v>
                </c:pt>
                <c:pt idx="252">
                  <c:v>22.117118416027967</c:v>
                </c:pt>
                <c:pt idx="253">
                  <c:v>22.10043424444105</c:v>
                </c:pt>
                <c:pt idx="254">
                  <c:v>22.083831099591709</c:v>
                </c:pt>
                <c:pt idx="255">
                  <c:v>22.050865006785809</c:v>
                </c:pt>
                <c:pt idx="256">
                  <c:v>22.034500640442204</c:v>
                </c:pt>
                <c:pt idx="257">
                  <c:v>22.002005790078563</c:v>
                </c:pt>
                <c:pt idx="258">
                  <c:v>21.985873941569263</c:v>
                </c:pt>
                <c:pt idx="259">
                  <c:v>21.953838051471745</c:v>
                </c:pt>
                <c:pt idx="260">
                  <c:v>21.937932696632313</c:v>
                </c:pt>
                <c:pt idx="261">
                  <c:v>21.922101540172413</c:v>
                </c:pt>
                <c:pt idx="262">
                  <c:v>21.890659285443757</c:v>
                </c:pt>
                <c:pt idx="263">
                  <c:v>21.859506291849957</c:v>
                </c:pt>
                <c:pt idx="264">
                  <c:v>21.844036740563983</c:v>
                </c:pt>
                <c:pt idx="265">
                  <c:v>21.798048715888299</c:v>
                </c:pt>
                <c:pt idx="266">
                  <c:v>21.752679457085716</c:v>
                </c:pt>
                <c:pt idx="267">
                  <c:v>21.722769519533916</c:v>
                </c:pt>
                <c:pt idx="268">
                  <c:v>21.707913773760776</c:v>
                </c:pt>
                <c:pt idx="269">
                  <c:v>21.678398047317732</c:v>
                </c:pt>
                <c:pt idx="270">
                  <c:v>21.663737013220015</c:v>
                </c:pt>
                <c:pt idx="271">
                  <c:v>21.649139839877737</c:v>
                </c:pt>
                <c:pt idx="272">
                  <c:v>21.620135035733956</c:v>
                </c:pt>
                <c:pt idx="273">
                  <c:v>21.577094191193762</c:v>
                </c:pt>
                <c:pt idx="274">
                  <c:v>21.548705506862426</c:v>
                </c:pt>
                <c:pt idx="275">
                  <c:v>21.5346012970702</c:v>
                </c:pt>
                <c:pt idx="276">
                  <c:v>21.52055655205773</c:v>
                </c:pt>
                <c:pt idx="277">
                  <c:v>21.506570810831086</c:v>
                </c:pt>
                <c:pt idx="278">
                  <c:v>21.492643617588829</c:v>
                </c:pt>
                <c:pt idx="279">
                  <c:v>21.464963077355886</c:v>
                </c:pt>
                <c:pt idx="280">
                  <c:v>21.451208844042306</c:v>
                </c:pt>
                <c:pt idx="281">
                  <c:v>21.423870272031461</c:v>
                </c:pt>
                <c:pt idx="282">
                  <c:v>21.41028507616651</c:v>
                </c:pt>
                <c:pt idx="283">
                  <c:v>21.36986080451263</c:v>
                </c:pt>
                <c:pt idx="284">
                  <c:v>21.35649511136161</c:v>
                </c:pt>
                <c:pt idx="285">
                  <c:v>21.343183274137331</c:v>
                </c:pt>
                <c:pt idx="286">
                  <c:v>21.329924893752302</c:v>
                </c:pt>
                <c:pt idx="287">
                  <c:v>21.303566928576849</c:v>
                </c:pt>
                <c:pt idx="288">
                  <c:v>21.290466566857472</c:v>
                </c:pt>
                <c:pt idx="289">
                  <c:v>21.264421173812824</c:v>
                </c:pt>
                <c:pt idx="290">
                  <c:v>21.251475390100872</c:v>
                </c:pt>
                <c:pt idx="291">
                  <c:v>21.225735797034492</c:v>
                </c:pt>
                <c:pt idx="292">
                  <c:v>21.212941258826852</c:v>
                </c:pt>
                <c:pt idx="293">
                  <c:v>21.187500905421331</c:v>
                </c:pt>
                <c:pt idx="294">
                  <c:v>21.174854383945785</c:v>
                </c:pt>
                <c:pt idx="295">
                  <c:v>21.149706913095528</c:v>
                </c:pt>
                <c:pt idx="296">
                  <c:v>21.112344528727302</c:v>
                </c:pt>
                <c:pt idx="297">
                  <c:v>21.099984748521109</c:v>
                </c:pt>
                <c:pt idx="298">
                  <c:v>21.075404743754429</c:v>
                </c:pt>
                <c:pt idx="299">
                  <c:v>21.063183875359936</c:v>
                </c:pt>
                <c:pt idx="300">
                  <c:v>21.038878821180099</c:v>
                </c:pt>
                <c:pt idx="301">
                  <c:v>21.026794010755786</c:v>
                </c:pt>
                <c:pt idx="302">
                  <c:v>20.990806763310371</c:v>
                </c:pt>
                <c:pt idx="303">
                  <c:v>20.967034909635437</c:v>
                </c:pt>
                <c:pt idx="304">
                  <c:v>20.955213989116942</c:v>
                </c:pt>
                <c:pt idx="305">
                  <c:v>20.931700711119205</c:v>
                </c:pt>
                <c:pt idx="306">
                  <c:v>20.920007782255677</c:v>
                </c:pt>
                <c:pt idx="307">
                  <c:v>20.908356950506406</c:v>
                </c:pt>
                <c:pt idx="308">
                  <c:v>20.8967479370469</c:v>
                </c:pt>
                <c:pt idx="309">
                  <c:v>20.873654263088227</c:v>
                </c:pt>
                <c:pt idx="310">
                  <c:v>20.862169058228069</c:v>
                </c:pt>
                <c:pt idx="311">
                  <c:v>20.850724582869496</c:v>
                </c:pt>
                <c:pt idx="312">
                  <c:v>20.827956760237516</c:v>
                </c:pt>
                <c:pt idx="313">
                  <c:v>20.805348699369993</c:v>
                </c:pt>
                <c:pt idx="314">
                  <c:v>20.794103935435981</c:v>
                </c:pt>
                <c:pt idx="315">
                  <c:v>20.782898343780751</c:v>
                </c:pt>
                <c:pt idx="316">
                  <c:v>20.760603675355139</c:v>
                </c:pt>
                <c:pt idx="317">
                  <c:v>20.74951410342932</c:v>
                </c:pt>
                <c:pt idx="318">
                  <c:v>20.727449263426923</c:v>
                </c:pt>
                <c:pt idx="319">
                  <c:v>20.716473513809635</c:v>
                </c:pt>
                <c:pt idx="320">
                  <c:v>20.705535227107298</c:v>
                </c:pt>
                <c:pt idx="321">
                  <c:v>20.694634168038878</c:v>
                </c:pt>
                <c:pt idx="322">
                  <c:v>20.683770103471698</c:v>
                </c:pt>
                <c:pt idx="323">
                  <c:v>20.662152035898291</c:v>
                </c:pt>
                <c:pt idx="324">
                  <c:v>20.651397577139068</c:v>
                </c:pt>
                <c:pt idx="325">
                  <c:v>20.629996685688752</c:v>
                </c:pt>
                <c:pt idx="326">
                  <c:v>20.619349809459461</c:v>
                </c:pt>
                <c:pt idx="327">
                  <c:v>20.598162102004014</c:v>
                </c:pt>
                <c:pt idx="328">
                  <c:v>20.587620839027821</c:v>
                </c:pt>
                <c:pt idx="329">
                  <c:v>20.566642429544721</c:v>
                </c:pt>
                <c:pt idx="330">
                  <c:v>20.556204862667631</c:v>
                </c:pt>
                <c:pt idx="331">
                  <c:v>20.545801443871113</c:v>
                </c:pt>
                <c:pt idx="332">
                  <c:v>20.535431967564612</c:v>
                </c:pt>
                <c:pt idx="333">
                  <c:v>20.525096229957413</c:v>
                </c:pt>
                <c:pt idx="334">
                  <c:v>20.504525164553417</c:v>
                </c:pt>
                <c:pt idx="335">
                  <c:v>20.494289437989831</c:v>
                </c:pt>
                <c:pt idx="336">
                  <c:v>20.473916613144603</c:v>
                </c:pt>
                <c:pt idx="337">
                  <c:v>20.463779126351891</c:v>
                </c:pt>
                <c:pt idx="338">
                  <c:v>20.443601045236655</c:v>
                </c:pt>
                <c:pt idx="339">
                  <c:v>20.433560072314954</c:v>
                </c:pt>
                <c:pt idx="340">
                  <c:v>20.413573327317334</c:v>
                </c:pt>
                <c:pt idx="341">
                  <c:v>20.403627186224448</c:v>
                </c:pt>
                <c:pt idx="342">
                  <c:v>20.393712289323904</c:v>
                </c:pt>
                <c:pt idx="343">
                  <c:v>20.383828455980883</c:v>
                </c:pt>
                <c:pt idx="344">
                  <c:v>20.373975507079241</c:v>
                </c:pt>
                <c:pt idx="345">
                  <c:v>20.344600198291605</c:v>
                </c:pt>
                <c:pt idx="346">
                  <c:v>20.325167864345126</c:v>
                </c:pt>
                <c:pt idx="347">
                  <c:v>20.315496543618945</c:v>
                </c:pt>
                <c:pt idx="348">
                  <c:v>20.296242749938369</c:v>
                </c:pt>
                <c:pt idx="349">
                  <c:v>20.28665994325906</c:v>
                </c:pt>
                <c:pt idx="350">
                  <c:v>20.267581686141199</c:v>
                </c:pt>
                <c:pt idx="351">
                  <c:v>20.258085910101226</c:v>
                </c:pt>
                <c:pt idx="352">
                  <c:v>20.239180258961373</c:v>
                </c:pt>
                <c:pt idx="353">
                  <c:v>20.229770066125667</c:v>
                </c:pt>
                <c:pt idx="354">
                  <c:v>20.211034161176222</c:v>
                </c:pt>
                <c:pt idx="355">
                  <c:v>20.201708138944461</c:v>
                </c:pt>
                <c:pt idx="356">
                  <c:v>20.183139188964304</c:v>
                </c:pt>
                <c:pt idx="357">
                  <c:v>20.164680024505358</c:v>
                </c:pt>
                <c:pt idx="358">
                  <c:v>20.155491238667523</c:v>
                </c:pt>
                <c:pt idx="359">
                  <c:v>20.146329453756504</c:v>
                </c:pt>
                <c:pt idx="360">
                  <c:v>20.128086303678142</c:v>
                </c:pt>
                <c:pt idx="361">
                  <c:v>20.119004649852997</c:v>
                </c:pt>
                <c:pt idx="362">
                  <c:v>20.091917664921983</c:v>
                </c:pt>
                <c:pt idx="363">
                  <c:v>20.082940860719415</c:v>
                </c:pt>
                <c:pt idx="364">
                  <c:v>20.068482537917898</c:v>
                </c:pt>
                <c:pt idx="365">
                  <c:v>20.054091240213218</c:v>
                </c:pt>
                <c:pt idx="366">
                  <c:v>20.011313821699709</c:v>
                </c:pt>
                <c:pt idx="367">
                  <c:v>19.983120383916358</c:v>
                </c:pt>
                <c:pt idx="368">
                  <c:v>19.969119486685102</c:v>
                </c:pt>
                <c:pt idx="369">
                  <c:v>19.94130668351918</c:v>
                </c:pt>
                <c:pt idx="370">
                  <c:v>19.927493735957935</c:v>
                </c:pt>
                <c:pt idx="371">
                  <c:v>19.900052191563336</c:v>
                </c:pt>
                <c:pt idx="372">
                  <c:v>19.886422590093993</c:v>
                </c:pt>
                <c:pt idx="373">
                  <c:v>19.859343261608917</c:v>
                </c:pt>
                <c:pt idx="374">
                  <c:v>19.84589256524054</c:v>
                </c:pt>
                <c:pt idx="375">
                  <c:v>19.81916672741761</c:v>
                </c:pt>
                <c:pt idx="376">
                  <c:v>19.805890650283068</c:v>
                </c:pt>
                <c:pt idx="377">
                  <c:v>19.779509880988897</c:v>
                </c:pt>
                <c:pt idx="378">
                  <c:v>19.76640428530138</c:v>
                </c:pt>
                <c:pt idx="379">
                  <c:v>19.74036045182757</c:v>
                </c:pt>
                <c:pt idx="380">
                  <c:v>19.727421341229093</c:v>
                </c:pt>
                <c:pt idx="381">
                  <c:v>19.701706587361024</c:v>
                </c:pt>
                <c:pt idx="382">
                  <c:v>19.688930100637233</c:v>
                </c:pt>
                <c:pt idx="383">
                  <c:v>19.663536834431191</c:v>
                </c:pt>
                <c:pt idx="384">
                  <c:v>19.650919239568587</c:v>
                </c:pt>
                <c:pt idx="385">
                  <c:v>19.625840121791381</c:v>
                </c:pt>
                <c:pt idx="386">
                  <c:v>19.613377810355008</c:v>
                </c:pt>
                <c:pt idx="387">
                  <c:v>19.588605743543706</c:v>
                </c:pt>
                <c:pt idx="388">
                  <c:v>19.564034549027991</c:v>
                </c:pt>
                <c:pt idx="389">
                  <c:v>19.551823343457354</c:v>
                </c:pt>
                <c:pt idx="390">
                  <c:v>19.539661241552356</c:v>
                </c:pt>
                <c:pt idx="391">
                  <c:v>19.515482900112406</c:v>
                </c:pt>
                <c:pt idx="392">
                  <c:v>19.50346594596509</c:v>
                </c:pt>
                <c:pt idx="393">
                  <c:v>19.479574712817893</c:v>
                </c:pt>
                <c:pt idx="394">
                  <c:v>19.467699741809309</c:v>
                </c:pt>
                <c:pt idx="395">
                  <c:v>19.455871412600917</c:v>
                </c:pt>
                <c:pt idx="396">
                  <c:v>19.432353335376721</c:v>
                </c:pt>
                <c:pt idx="397">
                  <c:v>19.420662924051459</c:v>
                </c:pt>
                <c:pt idx="398">
                  <c:v>19.409017827811013</c:v>
                </c:pt>
                <c:pt idx="399">
                  <c:v>19.397417723579604</c:v>
                </c:pt>
                <c:pt idx="400">
                  <c:v>19.374351215533284</c:v>
                </c:pt>
                <c:pt idx="401">
                  <c:v>19.362884182123807</c:v>
                </c:pt>
                <c:pt idx="402">
                  <c:v>19.340081006714097</c:v>
                </c:pt>
                <c:pt idx="403">
                  <c:v>19.317450323550201</c:v>
                </c:pt>
                <c:pt idx="404">
                  <c:v>19.306198917021582</c:v>
                </c:pt>
                <c:pt idx="405">
                  <c:v>19.294989740165626</c:v>
                </c:pt>
                <c:pt idx="406">
                  <c:v>19.272696912172904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CB-4332-8063-FE926F38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2299696522309713"/>
              <c:y val="0.92282238594668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9.617782152230971E-4"/>
              <c:y val="0.49058056147281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178111458038154"/>
          <c:y val="0.18753403832533669"/>
          <c:w val="0.3212854330708661"/>
          <c:h val="0.31583483753788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0" i="0" baseline="0">
                <a:effectLst/>
              </a:rPr>
              <a:t>зависимость от отношения инерций</a:t>
            </a:r>
            <a:endParaRPr lang="en-US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коэффициенты!$B$1:$D$1</c:f>
              <c:strCache>
                <c:ptCount val="3"/>
                <c:pt idx="0">
                  <c:v>1.1</c:v>
                </c:pt>
                <c:pt idx="1">
                  <c:v>1.3</c:v>
                </c:pt>
                <c:pt idx="2">
                  <c:v>1.6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47631452318460193"/>
                  <c:y val="-4.642898804316127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коэффициенты!$B$2:$I$2</c:f>
              <c:numCache>
                <c:formatCode>General</c:formatCode>
                <c:ptCount val="8"/>
                <c:pt idx="0">
                  <c:v>117.44154124550001</c:v>
                </c:pt>
                <c:pt idx="1">
                  <c:v>124.2863389056</c:v>
                </c:pt>
                <c:pt idx="2">
                  <c:v>132.42053156910001</c:v>
                </c:pt>
                <c:pt idx="3">
                  <c:v>137.7522904807</c:v>
                </c:pt>
                <c:pt idx="4">
                  <c:v>141.86311286130001</c:v>
                </c:pt>
                <c:pt idx="5">
                  <c:v>144.2212600844</c:v>
                </c:pt>
                <c:pt idx="6">
                  <c:v>147.48631510800001</c:v>
                </c:pt>
                <c:pt idx="7">
                  <c:v>145.92216231820001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DC8-453E-8717-6598555D3E8D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коэффициенты!$B$3:$I$3</c:f>
              <c:numCache>
                <c:formatCode>General</c:formatCode>
                <c:ptCount val="8"/>
                <c:pt idx="0">
                  <c:v>92.217314809399994</c:v>
                </c:pt>
                <c:pt idx="1">
                  <c:v>98.048814003800004</c:v>
                </c:pt>
                <c:pt idx="2">
                  <c:v>104.812467137</c:v>
                </c:pt>
                <c:pt idx="3">
                  <c:v>113.6090573795</c:v>
                </c:pt>
                <c:pt idx="4">
                  <c:v>112.6998006896</c:v>
                </c:pt>
                <c:pt idx="5">
                  <c:v>111.8406009683</c:v>
                </c:pt>
                <c:pt idx="6">
                  <c:v>120.90620742270001</c:v>
                </c:pt>
                <c:pt idx="7">
                  <c:v>113.4151339478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DC8-453E-8717-6598555D3E8D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коэффициенты!$B$4:$I$4</c:f>
              <c:numCache>
                <c:formatCode>General</c:formatCode>
                <c:ptCount val="8"/>
                <c:pt idx="0">
                  <c:v>77.798147853399996</c:v>
                </c:pt>
                <c:pt idx="1">
                  <c:v>81.112509090399996</c:v>
                </c:pt>
                <c:pt idx="2">
                  <c:v>88.911556294700006</c:v>
                </c:pt>
                <c:pt idx="3">
                  <c:v>91.257627510600003</c:v>
                </c:pt>
                <c:pt idx="4">
                  <c:v>92.826252120700005</c:v>
                </c:pt>
                <c:pt idx="5">
                  <c:v>94.174866877300005</c:v>
                </c:pt>
                <c:pt idx="6">
                  <c:v>101.3439238422</c:v>
                </c:pt>
                <c:pt idx="7">
                  <c:v>93.966424196899993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DC8-453E-8717-6598555D3E8D}"/>
            </c:ext>
          </c:extLst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коэффициенты!$B$5:$I$5</c:f>
              <c:numCache>
                <c:formatCode>General</c:formatCode>
                <c:ptCount val="8"/>
                <c:pt idx="0">
                  <c:v>58.743819412400001</c:v>
                </c:pt>
                <c:pt idx="1">
                  <c:v>61.286880056699999</c:v>
                </c:pt>
                <c:pt idx="2">
                  <c:v>64.400667154000004</c:v>
                </c:pt>
                <c:pt idx="3">
                  <c:v>69.310347636299994</c:v>
                </c:pt>
                <c:pt idx="4">
                  <c:v>68.400839375999993</c:v>
                </c:pt>
                <c:pt idx="5">
                  <c:v>69.550969216300004</c:v>
                </c:pt>
                <c:pt idx="6">
                  <c:v>74.042305448799993</c:v>
                </c:pt>
                <c:pt idx="7">
                  <c:v>69.783659822999994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DC8-453E-8717-6598555D3E8D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45131452318460191"/>
                  <c:y val="0.2034423301254009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коэффициенты!$B$6:$I$6</c:f>
              <c:numCache>
                <c:formatCode>General</c:formatCode>
                <c:ptCount val="8"/>
                <c:pt idx="0">
                  <c:v>46.808748227099997</c:v>
                </c:pt>
                <c:pt idx="1">
                  <c:v>48.8015258199</c:v>
                </c:pt>
                <c:pt idx="2">
                  <c:v>51.084057557999998</c:v>
                </c:pt>
                <c:pt idx="3">
                  <c:v>54.613815530499998</c:v>
                </c:pt>
                <c:pt idx="4">
                  <c:v>55.684925741900003</c:v>
                </c:pt>
                <c:pt idx="5">
                  <c:v>58.352004724099999</c:v>
                </c:pt>
                <c:pt idx="6">
                  <c:v>56.483171929000001</c:v>
                </c:pt>
                <c:pt idx="7">
                  <c:v>57.887801776000003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DC8-453E-8717-6598555D3E8D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коэффициенты!$B$14:$I$14</c:f>
              <c:numCache>
                <c:formatCode>General</c:formatCode>
                <c:ptCount val="8"/>
                <c:pt idx="0">
                  <c:v>11.7897240677</c:v>
                </c:pt>
                <c:pt idx="1">
                  <c:v>12.684188129000001</c:v>
                </c:pt>
                <c:pt idx="2">
                  <c:v>13.561692644000001</c:v>
                </c:pt>
                <c:pt idx="3">
                  <c:v>14.1181067861</c:v>
                </c:pt>
                <c:pt idx="4">
                  <c:v>14.4441339165</c:v>
                </c:pt>
                <c:pt idx="5">
                  <c:v>14.6817788398</c:v>
                </c:pt>
                <c:pt idx="6">
                  <c:v>14.6817788398</c:v>
                </c:pt>
                <c:pt idx="7">
                  <c:v>15.0364943934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DC8-453E-8717-6598555D3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83592"/>
        <c:axId val="423974736"/>
      </c:scatterChart>
      <c:valAx>
        <c:axId val="423983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baseline="0" dirty="0">
                    <a:effectLst/>
                  </a:rPr>
                  <a:t>√(𝐽2/𝐽1 )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4736"/>
        <c:crosses val="autoZero"/>
        <c:crossBetween val="midCat"/>
      </c:valAx>
      <c:valAx>
        <c:axId val="42397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3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/>
              <a:t>зависимость</a:t>
            </a:r>
            <a:r>
              <a:rPr lang="ru-RU" sz="1600" baseline="0"/>
              <a:t> от длины штока</a:t>
            </a:r>
            <a:endParaRPr lang="en-US" sz="1600"/>
          </a:p>
        </c:rich>
      </c:tx>
      <c:layout>
        <c:manualLayout>
          <c:xMode val="edge"/>
          <c:yMode val="edge"/>
          <c:x val="0.37787489063867019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1.9650903056108567E-2"/>
                  <c:y val="-0.4909046155163326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коэффициенты!$B$2:$B$14</c:f>
              <c:numCache>
                <c:formatCode>General</c:formatCode>
                <c:ptCount val="13"/>
                <c:pt idx="0">
                  <c:v>117.44154124550001</c:v>
                </c:pt>
                <c:pt idx="1">
                  <c:v>92.217314809399994</c:v>
                </c:pt>
                <c:pt idx="2">
                  <c:v>77.798147853399996</c:v>
                </c:pt>
                <c:pt idx="3">
                  <c:v>58.743819412400001</c:v>
                </c:pt>
                <c:pt idx="4">
                  <c:v>46.808748227099997</c:v>
                </c:pt>
                <c:pt idx="5">
                  <c:v>37.478493727100002</c:v>
                </c:pt>
                <c:pt idx="6">
                  <c:v>30.5818502176</c:v>
                </c:pt>
                <c:pt idx="7">
                  <c:v>26.665907841399999</c:v>
                </c:pt>
                <c:pt idx="8">
                  <c:v>22.584572036200001</c:v>
                </c:pt>
                <c:pt idx="9">
                  <c:v>17.958239238499999</c:v>
                </c:pt>
                <c:pt idx="10">
                  <c:v>15.3549817028</c:v>
                </c:pt>
                <c:pt idx="11">
                  <c:v>12.961081591199999</c:v>
                </c:pt>
                <c:pt idx="12">
                  <c:v>11.7897240677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F5-4D44-863E-1D9C1DCC3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0454736"/>
        <c:axId val="410455392"/>
      </c:scatterChart>
      <c:valAx>
        <c:axId val="410454736"/>
        <c:scaling>
          <c:orientation val="minMax"/>
          <c:max val="2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L1,</a:t>
                </a:r>
                <a:r>
                  <a:rPr lang="ru-RU" sz="1200" dirty="0"/>
                  <a:t>мм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455392"/>
        <c:crosses val="autoZero"/>
        <c:crossBetween val="midCat"/>
      </c:valAx>
      <c:valAx>
        <c:axId val="41045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4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/>
              <a:t>коэффициент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5.7431385061878608E-2"/>
                  <c:y val="0.4162500000000000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коэффициенты!$A$33:$H$33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коэффициенты!$A$34:$H$34</c:f>
              <c:numCache>
                <c:formatCode>General</c:formatCode>
                <c:ptCount val="8"/>
                <c:pt idx="0">
                  <c:v>24493.343655009001</c:v>
                </c:pt>
                <c:pt idx="1">
                  <c:v>22525.057828247602</c:v>
                </c:pt>
                <c:pt idx="2">
                  <c:v>23844.023458774998</c:v>
                </c:pt>
                <c:pt idx="3">
                  <c:v>25854.561628582302</c:v>
                </c:pt>
                <c:pt idx="4">
                  <c:v>26982.309906147399</c:v>
                </c:pt>
                <c:pt idx="5">
                  <c:v>27052.503438801599</c:v>
                </c:pt>
                <c:pt idx="6">
                  <c:v>33114.187317804099</c:v>
                </c:pt>
                <c:pt idx="7">
                  <c:v>26685.674615984099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4-4259-94EB-1BADF3E2C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1258032"/>
        <c:axId val="411259672"/>
      </c:scatterChart>
      <c:valAx>
        <c:axId val="41125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 dirty="0">
                    <a:effectLst/>
                  </a:rPr>
                  <a:t>√</a:t>
                </a:r>
                <a:r>
                  <a:rPr lang="en-US" sz="1400" b="0" i="0" u="none" strike="noStrike" baseline="0" dirty="0">
                    <a:effectLst/>
                  </a:rPr>
                  <a:t>(𝐽2/𝐽1 )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259672"/>
        <c:crosses val="autoZero"/>
        <c:crossBetween val="midCat"/>
      </c:valAx>
      <c:valAx>
        <c:axId val="41125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258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зависимость от длины штока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степени!$B$2:$B$14</c:f>
              <c:numCache>
                <c:formatCode>General</c:formatCode>
                <c:ptCount val="13"/>
                <c:pt idx="0">
                  <c:v>-0.42179752809999999</c:v>
                </c:pt>
                <c:pt idx="1">
                  <c:v>-0.4387876255</c:v>
                </c:pt>
                <c:pt idx="2">
                  <c:v>-0.44741059970000002</c:v>
                </c:pt>
                <c:pt idx="3">
                  <c:v>-0.4377781926</c:v>
                </c:pt>
                <c:pt idx="4">
                  <c:v>-0.44533106830000002</c:v>
                </c:pt>
                <c:pt idx="5">
                  <c:v>-0.47446140190000002</c:v>
                </c:pt>
                <c:pt idx="6">
                  <c:v>-0.46947782510000002</c:v>
                </c:pt>
                <c:pt idx="7">
                  <c:v>-0.46334171429999998</c:v>
                </c:pt>
                <c:pt idx="8">
                  <c:v>-0.45462491150000001</c:v>
                </c:pt>
                <c:pt idx="9">
                  <c:v>-0.44670043240000001</c:v>
                </c:pt>
                <c:pt idx="10">
                  <c:v>-0.45125234809999998</c:v>
                </c:pt>
                <c:pt idx="11">
                  <c:v>-0.45790966719999998</c:v>
                </c:pt>
                <c:pt idx="12">
                  <c:v>-0.46654239320000002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90-4856-9DA3-9821906ED22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степени!$C$2:$C$14</c:f>
              <c:numCache>
                <c:formatCode>General</c:formatCode>
                <c:ptCount val="13"/>
                <c:pt idx="0">
                  <c:v>-0.37268554170000001</c:v>
                </c:pt>
                <c:pt idx="1">
                  <c:v>-0.38016924870000002</c:v>
                </c:pt>
                <c:pt idx="2">
                  <c:v>-0.3766470442</c:v>
                </c:pt>
                <c:pt idx="3">
                  <c:v>-0.34986020299999998</c:v>
                </c:pt>
                <c:pt idx="4">
                  <c:v>-0.35892890509999997</c:v>
                </c:pt>
                <c:pt idx="5">
                  <c:v>-0.386762259</c:v>
                </c:pt>
                <c:pt idx="6">
                  <c:v>-0.38774920010000002</c:v>
                </c:pt>
                <c:pt idx="7">
                  <c:v>-0.36686014919999999</c:v>
                </c:pt>
                <c:pt idx="8">
                  <c:v>-0.34971941639999998</c:v>
                </c:pt>
                <c:pt idx="9">
                  <c:v>-0.3423212498</c:v>
                </c:pt>
                <c:pt idx="10">
                  <c:v>-0.35073258639999999</c:v>
                </c:pt>
                <c:pt idx="11">
                  <c:v>-0.3670510904</c:v>
                </c:pt>
                <c:pt idx="12">
                  <c:v>-0.39709759220000002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290-4856-9DA3-9821906ED221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степени!$D$2:$D$14</c:f>
              <c:numCache>
                <c:formatCode>General</c:formatCode>
                <c:ptCount val="13"/>
                <c:pt idx="0">
                  <c:v>-0.29313605170000001</c:v>
                </c:pt>
                <c:pt idx="1">
                  <c:v>-0.30997101290000001</c:v>
                </c:pt>
                <c:pt idx="2">
                  <c:v>-0.31654730640000001</c:v>
                </c:pt>
                <c:pt idx="3">
                  <c:v>-0.32305209060000001</c:v>
                </c:pt>
                <c:pt idx="4">
                  <c:v>-0.33566692269999998</c:v>
                </c:pt>
                <c:pt idx="5">
                  <c:v>-0.3190546964</c:v>
                </c:pt>
                <c:pt idx="6">
                  <c:v>-0.31540749509999999</c:v>
                </c:pt>
                <c:pt idx="7">
                  <c:v>-0.29692695590000001</c:v>
                </c:pt>
                <c:pt idx="8">
                  <c:v>-0.29121829700000001</c:v>
                </c:pt>
                <c:pt idx="9">
                  <c:v>-0.2829909028</c:v>
                </c:pt>
                <c:pt idx="10">
                  <c:v>-0.2926794627</c:v>
                </c:pt>
                <c:pt idx="11">
                  <c:v>-0.30082005340000001</c:v>
                </c:pt>
                <c:pt idx="12">
                  <c:v>-0.36208806360000001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290-4856-9DA3-9821906ED221}"/>
            </c:ext>
          </c:extLst>
        </c:ser>
        <c:ser>
          <c:idx val="3"/>
          <c:order val="3"/>
          <c:tx>
            <c:strRef>
              <c:f>степени!$A$2:$A$14</c:f>
              <c:strCach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степени!$I$2:$I$14</c:f>
              <c:numCache>
                <c:formatCode>General</c:formatCode>
                <c:ptCount val="13"/>
                <c:pt idx="0">
                  <c:v>-0.17654252519999999</c:v>
                </c:pt>
                <c:pt idx="1">
                  <c:v>-0.19586288639999999</c:v>
                </c:pt>
                <c:pt idx="2">
                  <c:v>-0.20296138859999999</c:v>
                </c:pt>
                <c:pt idx="3">
                  <c:v>-0.1936375078</c:v>
                </c:pt>
                <c:pt idx="4">
                  <c:v>-0.20561378399999999</c:v>
                </c:pt>
                <c:pt idx="5">
                  <c:v>-0.20854133790000001</c:v>
                </c:pt>
                <c:pt idx="6">
                  <c:v>-0.205476193</c:v>
                </c:pt>
                <c:pt idx="7">
                  <c:v>-0.19857130610000001</c:v>
                </c:pt>
                <c:pt idx="8">
                  <c:v>-0.1862072172</c:v>
                </c:pt>
                <c:pt idx="9">
                  <c:v>-0.213015342</c:v>
                </c:pt>
                <c:pt idx="10">
                  <c:v>-0.1882420833</c:v>
                </c:pt>
                <c:pt idx="11">
                  <c:v>-0.17315126149999999</c:v>
                </c:pt>
                <c:pt idx="12">
                  <c:v>-0.19520156250000001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290-4856-9DA3-9821906ED221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степени!$H$2:$H$14</c:f>
              <c:numCache>
                <c:formatCode>General</c:formatCode>
                <c:ptCount val="13"/>
                <c:pt idx="0">
                  <c:v>-0.14586473589999999</c:v>
                </c:pt>
                <c:pt idx="1">
                  <c:v>-0.14994834909999999</c:v>
                </c:pt>
                <c:pt idx="2">
                  <c:v>-0.15532295560000001</c:v>
                </c:pt>
                <c:pt idx="3">
                  <c:v>-0.16400816230000001</c:v>
                </c:pt>
                <c:pt idx="4">
                  <c:v>-0.18939369919999999</c:v>
                </c:pt>
                <c:pt idx="5">
                  <c:v>-0.18893712160000001</c:v>
                </c:pt>
                <c:pt idx="6">
                  <c:v>-0.19237032270000001</c:v>
                </c:pt>
                <c:pt idx="7">
                  <c:v>-0.1637761623</c:v>
                </c:pt>
                <c:pt idx="8">
                  <c:v>-0.17458771479999999</c:v>
                </c:pt>
                <c:pt idx="9">
                  <c:v>-0.18338785860000001</c:v>
                </c:pt>
                <c:pt idx="10">
                  <c:v>-0.1726379284</c:v>
                </c:pt>
                <c:pt idx="11">
                  <c:v>-0.1816187316</c:v>
                </c:pt>
                <c:pt idx="12">
                  <c:v>-0.21788639470000001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290-4856-9DA3-9821906ED221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степени!$E$2:$E$14</c:f>
              <c:numCache>
                <c:formatCode>General</c:formatCode>
                <c:ptCount val="13"/>
                <c:pt idx="0">
                  <c:v>-0.2358854993</c:v>
                </c:pt>
                <c:pt idx="1">
                  <c:v>-0.2443850383</c:v>
                </c:pt>
                <c:pt idx="2">
                  <c:v>-0.27393471009999998</c:v>
                </c:pt>
                <c:pt idx="3">
                  <c:v>-0.23138802659999999</c:v>
                </c:pt>
                <c:pt idx="4">
                  <c:v>-0.22999442749999999</c:v>
                </c:pt>
                <c:pt idx="5">
                  <c:v>-0.2486316398</c:v>
                </c:pt>
                <c:pt idx="6">
                  <c:v>-0.2526199502</c:v>
                </c:pt>
                <c:pt idx="7">
                  <c:v>-0.24348611410000001</c:v>
                </c:pt>
                <c:pt idx="8">
                  <c:v>-0.25795743650000003</c:v>
                </c:pt>
                <c:pt idx="9">
                  <c:v>-0.2374035545</c:v>
                </c:pt>
                <c:pt idx="10">
                  <c:v>-0.2333794797</c:v>
                </c:pt>
                <c:pt idx="11">
                  <c:v>-0.23173528460000001</c:v>
                </c:pt>
                <c:pt idx="12">
                  <c:v>-0.24559710639999999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290-4856-9DA3-9821906ED221}"/>
            </c:ext>
          </c:extLst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степени!$F$2:$F$14</c:f>
              <c:numCache>
                <c:formatCode>General</c:formatCode>
                <c:ptCount val="13"/>
                <c:pt idx="0">
                  <c:v>-0.2239536392</c:v>
                </c:pt>
                <c:pt idx="1">
                  <c:v>-0.24300031189999999</c:v>
                </c:pt>
                <c:pt idx="2">
                  <c:v>-0.25980010219999999</c:v>
                </c:pt>
                <c:pt idx="3">
                  <c:v>-0.2366541496</c:v>
                </c:pt>
                <c:pt idx="4">
                  <c:v>-0.22280745239999999</c:v>
                </c:pt>
                <c:pt idx="5">
                  <c:v>-0.23024574349999999</c:v>
                </c:pt>
                <c:pt idx="6">
                  <c:v>-0.2431950162</c:v>
                </c:pt>
                <c:pt idx="7">
                  <c:v>-0.24999190939999999</c:v>
                </c:pt>
                <c:pt idx="8">
                  <c:v>-0.22686133429999999</c:v>
                </c:pt>
                <c:pt idx="9">
                  <c:v>-0.2314708378</c:v>
                </c:pt>
                <c:pt idx="10">
                  <c:v>-0.2196389584</c:v>
                </c:pt>
                <c:pt idx="11">
                  <c:v>-0.216303936</c:v>
                </c:pt>
                <c:pt idx="12">
                  <c:v>-0.23927483369999999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290-4856-9DA3-9821906ED221}"/>
            </c:ext>
          </c:extLst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степени!$G$2:$G$14</c:f>
              <c:numCache>
                <c:formatCode>General</c:formatCode>
                <c:ptCount val="13"/>
                <c:pt idx="0">
                  <c:v>-0.1816093526</c:v>
                </c:pt>
                <c:pt idx="1">
                  <c:v>-0.2122492409</c:v>
                </c:pt>
                <c:pt idx="2">
                  <c:v>-0.21436650800000001</c:v>
                </c:pt>
                <c:pt idx="3">
                  <c:v>-0.21533610410000001</c:v>
                </c:pt>
                <c:pt idx="4">
                  <c:v>-0.18541473040000001</c:v>
                </c:pt>
                <c:pt idx="5">
                  <c:v>-0.21316164470000001</c:v>
                </c:pt>
                <c:pt idx="6">
                  <c:v>-0.19067313960000001</c:v>
                </c:pt>
                <c:pt idx="7">
                  <c:v>-0.20264241450000001</c:v>
                </c:pt>
                <c:pt idx="8">
                  <c:v>-0.20975615710000001</c:v>
                </c:pt>
                <c:pt idx="9">
                  <c:v>-0.22096128440000001</c:v>
                </c:pt>
                <c:pt idx="10">
                  <c:v>-0.20775724179999999</c:v>
                </c:pt>
                <c:pt idx="11">
                  <c:v>-0.199911335</c:v>
                </c:pt>
                <c:pt idx="12">
                  <c:v>-0.21788639470000001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290-4856-9DA3-9821906ED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76704"/>
        <c:axId val="423980312"/>
      </c:scatterChart>
      <c:valAx>
        <c:axId val="423976704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l1,</a:t>
                </a:r>
                <a:r>
                  <a:rPr lang="ru-RU" sz="1400" dirty="0"/>
                  <a:t>см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0312"/>
        <c:crosses val="autoZero"/>
        <c:crossBetween val="midCat"/>
      </c:valAx>
      <c:valAx>
        <c:axId val="423980312"/>
        <c:scaling>
          <c:orientation val="minMax"/>
          <c:max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6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зависимость от отношения инерций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38267954181410047"/>
          <c:y val="2.58751629167712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72502260675269"/>
          <c:y val="0.15197578385214289"/>
          <c:w val="0.81287991209323529"/>
          <c:h val="0.655486439907893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степени!$A$17</c:f>
              <c:strCache>
                <c:ptCount val="1"/>
                <c:pt idx="0">
                  <c:v>200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степени!$B$17:$I$17</c:f>
              <c:numCache>
                <c:formatCode>General</c:formatCode>
                <c:ptCount val="8"/>
                <c:pt idx="0">
                  <c:v>0.42179752809999999</c:v>
                </c:pt>
                <c:pt idx="1">
                  <c:v>0.37268554170000001</c:v>
                </c:pt>
                <c:pt idx="2">
                  <c:v>0.29313605170000001</c:v>
                </c:pt>
                <c:pt idx="3">
                  <c:v>0.2358854993</c:v>
                </c:pt>
                <c:pt idx="4">
                  <c:v>0.2239536392</c:v>
                </c:pt>
                <c:pt idx="5">
                  <c:v>0.1816093526</c:v>
                </c:pt>
                <c:pt idx="6">
                  <c:v>0.14586473589999999</c:v>
                </c:pt>
                <c:pt idx="7">
                  <c:v>0.17654252519999999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B94-44ED-A6D8-A020155C4092}"/>
            </c:ext>
          </c:extLst>
        </c:ser>
        <c:ser>
          <c:idx val="1"/>
          <c:order val="1"/>
          <c:tx>
            <c:strRef>
              <c:f>степени!$A$29</c:f>
              <c:strCache>
                <c:ptCount val="1"/>
                <c:pt idx="0">
                  <c:v>2000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7.5474133120389336E-2"/>
                  <c:y val="-0.375458350237618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степени!$B$29:$I$29</c:f>
              <c:numCache>
                <c:formatCode>General</c:formatCode>
                <c:ptCount val="8"/>
                <c:pt idx="0">
                  <c:v>0.46654239320000002</c:v>
                </c:pt>
                <c:pt idx="1">
                  <c:v>0.39709759220000002</c:v>
                </c:pt>
                <c:pt idx="2">
                  <c:v>0.36208806360000001</c:v>
                </c:pt>
                <c:pt idx="3">
                  <c:v>0.24559710639999999</c:v>
                </c:pt>
                <c:pt idx="4">
                  <c:v>0.23927483369999999</c:v>
                </c:pt>
                <c:pt idx="5">
                  <c:v>0.21788639470000001</c:v>
                </c:pt>
                <c:pt idx="6">
                  <c:v>0.21788639470000001</c:v>
                </c:pt>
                <c:pt idx="7">
                  <c:v>0.19520156250000001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B94-44ED-A6D8-A020155C4092}"/>
            </c:ext>
          </c:extLst>
        </c:ser>
        <c:ser>
          <c:idx val="2"/>
          <c:order val="2"/>
          <c:tx>
            <c:strRef>
              <c:f>степени!$A$28</c:f>
              <c:strCache>
                <c:ptCount val="1"/>
                <c:pt idx="0">
                  <c:v>1750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степени!$B$28:$I$28</c:f>
              <c:numCache>
                <c:formatCode>General</c:formatCode>
                <c:ptCount val="8"/>
                <c:pt idx="0">
                  <c:v>0.45790966719999998</c:v>
                </c:pt>
                <c:pt idx="1">
                  <c:v>0.3670510904</c:v>
                </c:pt>
                <c:pt idx="2">
                  <c:v>0.30082005340000001</c:v>
                </c:pt>
                <c:pt idx="3">
                  <c:v>0.23173528460000001</c:v>
                </c:pt>
                <c:pt idx="4">
                  <c:v>0.216303936</c:v>
                </c:pt>
                <c:pt idx="5">
                  <c:v>0.199911335</c:v>
                </c:pt>
                <c:pt idx="6">
                  <c:v>0.1816187316</c:v>
                </c:pt>
                <c:pt idx="7">
                  <c:v>0.17315126149999999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B94-44ED-A6D8-A020155C4092}"/>
            </c:ext>
          </c:extLst>
        </c:ser>
        <c:ser>
          <c:idx val="3"/>
          <c:order val="3"/>
          <c:tx>
            <c:strRef>
              <c:f>степени!$A$27</c:f>
              <c:strCache>
                <c:ptCount val="1"/>
                <c:pt idx="0">
                  <c:v>1500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степени!$B$27:$I$27</c:f>
              <c:numCache>
                <c:formatCode>General</c:formatCode>
                <c:ptCount val="8"/>
                <c:pt idx="0">
                  <c:v>0.45125234809999998</c:v>
                </c:pt>
                <c:pt idx="1">
                  <c:v>0.35073258639999999</c:v>
                </c:pt>
                <c:pt idx="2">
                  <c:v>0.2926794627</c:v>
                </c:pt>
                <c:pt idx="3">
                  <c:v>0.2333794797</c:v>
                </c:pt>
                <c:pt idx="4">
                  <c:v>0.2196389584</c:v>
                </c:pt>
                <c:pt idx="5">
                  <c:v>0.20775724179999999</c:v>
                </c:pt>
                <c:pt idx="6">
                  <c:v>0.1726379284</c:v>
                </c:pt>
                <c:pt idx="7">
                  <c:v>0.1882420833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B94-44ED-A6D8-A020155C4092}"/>
            </c:ext>
          </c:extLst>
        </c:ser>
        <c:ser>
          <c:idx val="4"/>
          <c:order val="4"/>
          <c:tx>
            <c:strRef>
              <c:f>степени!$A$26</c:f>
              <c:strCache>
                <c:ptCount val="1"/>
                <c:pt idx="0">
                  <c:v>1250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степени!$B$26:$I$26</c:f>
              <c:numCache>
                <c:formatCode>General</c:formatCode>
                <c:ptCount val="8"/>
                <c:pt idx="0">
                  <c:v>0.44670043240000001</c:v>
                </c:pt>
                <c:pt idx="1">
                  <c:v>0.3423212498</c:v>
                </c:pt>
                <c:pt idx="2">
                  <c:v>0.2829909028</c:v>
                </c:pt>
                <c:pt idx="3">
                  <c:v>0.2374035545</c:v>
                </c:pt>
                <c:pt idx="4">
                  <c:v>0.2314708378</c:v>
                </c:pt>
                <c:pt idx="5">
                  <c:v>0.22096128440000001</c:v>
                </c:pt>
                <c:pt idx="6">
                  <c:v>0.18338785860000001</c:v>
                </c:pt>
                <c:pt idx="7">
                  <c:v>0.213015342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B94-44ED-A6D8-A020155C4092}"/>
            </c:ext>
          </c:extLst>
        </c:ser>
        <c:ser>
          <c:idx val="5"/>
          <c:order val="5"/>
          <c:tx>
            <c:strRef>
              <c:f>степени!$A$25</c:f>
              <c:strCache>
                <c:ptCount val="1"/>
                <c:pt idx="0">
                  <c:v>1000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степени!$B$25:$I$25</c:f>
              <c:numCache>
                <c:formatCode>General</c:formatCode>
                <c:ptCount val="8"/>
                <c:pt idx="0">
                  <c:v>0.45462491150000001</c:v>
                </c:pt>
                <c:pt idx="1">
                  <c:v>0.34971941639999998</c:v>
                </c:pt>
                <c:pt idx="2">
                  <c:v>0.29121829700000001</c:v>
                </c:pt>
                <c:pt idx="3">
                  <c:v>0.25795743650000003</c:v>
                </c:pt>
                <c:pt idx="4">
                  <c:v>0.22686133429999999</c:v>
                </c:pt>
                <c:pt idx="5">
                  <c:v>0.20975615710000001</c:v>
                </c:pt>
                <c:pt idx="6">
                  <c:v>0.17458771479999999</c:v>
                </c:pt>
                <c:pt idx="7">
                  <c:v>0.1862072172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5B94-44ED-A6D8-A020155C4092}"/>
            </c:ext>
          </c:extLst>
        </c:ser>
        <c:ser>
          <c:idx val="6"/>
          <c:order val="6"/>
          <c:tx>
            <c:strRef>
              <c:f>степени!$A$24</c:f>
              <c:strCache>
                <c:ptCount val="1"/>
                <c:pt idx="0">
                  <c:v>800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степени!$B$24:$I$24</c:f>
              <c:numCache>
                <c:formatCode>General</c:formatCode>
                <c:ptCount val="8"/>
                <c:pt idx="0">
                  <c:v>0.46334171429999998</c:v>
                </c:pt>
                <c:pt idx="1">
                  <c:v>0.36686014919999999</c:v>
                </c:pt>
                <c:pt idx="2">
                  <c:v>0.29692695590000001</c:v>
                </c:pt>
                <c:pt idx="3">
                  <c:v>0.24348611410000001</c:v>
                </c:pt>
                <c:pt idx="4">
                  <c:v>0.24999190939999999</c:v>
                </c:pt>
                <c:pt idx="5">
                  <c:v>0.20264241450000001</c:v>
                </c:pt>
                <c:pt idx="6">
                  <c:v>0.1637761623</c:v>
                </c:pt>
                <c:pt idx="7">
                  <c:v>0.19857130610000001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5B94-44ED-A6D8-A020155C4092}"/>
            </c:ext>
          </c:extLst>
        </c:ser>
        <c:ser>
          <c:idx val="7"/>
          <c:order val="7"/>
          <c:tx>
            <c:strRef>
              <c:f>степени!$A$23</c:f>
              <c:strCache>
                <c:ptCount val="1"/>
                <c:pt idx="0">
                  <c:v>700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степени!$B$23:$I$23</c:f>
              <c:numCache>
                <c:formatCode>General</c:formatCode>
                <c:ptCount val="8"/>
                <c:pt idx="0">
                  <c:v>0.46947782510000002</c:v>
                </c:pt>
                <c:pt idx="1">
                  <c:v>0.38774920010000002</c:v>
                </c:pt>
                <c:pt idx="2">
                  <c:v>0.31540749509999999</c:v>
                </c:pt>
                <c:pt idx="3">
                  <c:v>0.2526199502</c:v>
                </c:pt>
                <c:pt idx="4">
                  <c:v>0.2431950162</c:v>
                </c:pt>
                <c:pt idx="5">
                  <c:v>0.19067313960000001</c:v>
                </c:pt>
                <c:pt idx="6">
                  <c:v>0.19237032270000001</c:v>
                </c:pt>
                <c:pt idx="7">
                  <c:v>0.205476193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5B94-44ED-A6D8-A020155C4092}"/>
            </c:ext>
          </c:extLst>
        </c:ser>
        <c:ser>
          <c:idx val="8"/>
          <c:order val="8"/>
          <c:tx>
            <c:strRef>
              <c:f>степени!$A$22</c:f>
              <c:strCache>
                <c:ptCount val="1"/>
                <c:pt idx="0">
                  <c:v>600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степени!$B$22:$I$22</c:f>
              <c:numCache>
                <c:formatCode>General</c:formatCode>
                <c:ptCount val="8"/>
                <c:pt idx="0">
                  <c:v>0.47446140190000002</c:v>
                </c:pt>
                <c:pt idx="1">
                  <c:v>0.386762259</c:v>
                </c:pt>
                <c:pt idx="2">
                  <c:v>0.3190546964</c:v>
                </c:pt>
                <c:pt idx="3">
                  <c:v>0.2486316398</c:v>
                </c:pt>
                <c:pt idx="4">
                  <c:v>0.23024574349999999</c:v>
                </c:pt>
                <c:pt idx="5">
                  <c:v>0.21316164470000001</c:v>
                </c:pt>
                <c:pt idx="6">
                  <c:v>0.18893712160000001</c:v>
                </c:pt>
                <c:pt idx="7">
                  <c:v>0.20854133790000001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5B94-44ED-A6D8-A020155C4092}"/>
            </c:ext>
          </c:extLst>
        </c:ser>
        <c:ser>
          <c:idx val="9"/>
          <c:order val="9"/>
          <c:tx>
            <c:strRef>
              <c:f>степени!$A$21</c:f>
              <c:strCache>
                <c:ptCount val="1"/>
                <c:pt idx="0">
                  <c:v>500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степени!$B$21:$I$21</c:f>
              <c:numCache>
                <c:formatCode>General</c:formatCode>
                <c:ptCount val="8"/>
                <c:pt idx="0">
                  <c:v>0.44533106830000002</c:v>
                </c:pt>
                <c:pt idx="1">
                  <c:v>0.35892890509999997</c:v>
                </c:pt>
                <c:pt idx="2">
                  <c:v>0.33566692269999998</c:v>
                </c:pt>
                <c:pt idx="3">
                  <c:v>0.22999442749999999</c:v>
                </c:pt>
                <c:pt idx="4">
                  <c:v>0.22280745239999999</c:v>
                </c:pt>
                <c:pt idx="5">
                  <c:v>0.18541473040000001</c:v>
                </c:pt>
                <c:pt idx="6">
                  <c:v>0.18939369919999999</c:v>
                </c:pt>
                <c:pt idx="7">
                  <c:v>0.20561378399999999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5B94-44ED-A6D8-A020155C4092}"/>
            </c:ext>
          </c:extLst>
        </c:ser>
        <c:ser>
          <c:idx val="10"/>
          <c:order val="10"/>
          <c:tx>
            <c:strRef>
              <c:f>степени!$A$20</c:f>
              <c:strCache>
                <c:ptCount val="1"/>
                <c:pt idx="0">
                  <c:v>400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степени!$B$20:$I$20</c:f>
              <c:numCache>
                <c:formatCode>General</c:formatCode>
                <c:ptCount val="8"/>
                <c:pt idx="0">
                  <c:v>0.4377781926</c:v>
                </c:pt>
                <c:pt idx="1">
                  <c:v>0.34986020299999998</c:v>
                </c:pt>
                <c:pt idx="2">
                  <c:v>0.32305209060000001</c:v>
                </c:pt>
                <c:pt idx="3">
                  <c:v>0.23138802659999999</c:v>
                </c:pt>
                <c:pt idx="4">
                  <c:v>0.2366541496</c:v>
                </c:pt>
                <c:pt idx="5">
                  <c:v>0.21533610410000001</c:v>
                </c:pt>
                <c:pt idx="6">
                  <c:v>0.16400816230000001</c:v>
                </c:pt>
                <c:pt idx="7">
                  <c:v>0.1936375078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5B94-44ED-A6D8-A020155C4092}"/>
            </c:ext>
          </c:extLst>
        </c:ser>
        <c:ser>
          <c:idx val="11"/>
          <c:order val="11"/>
          <c:tx>
            <c:strRef>
              <c:f>степени!$A$19</c:f>
              <c:strCache>
                <c:ptCount val="1"/>
                <c:pt idx="0">
                  <c:v>300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степени!$B$19:$I$19</c:f>
              <c:numCache>
                <c:formatCode>General</c:formatCode>
                <c:ptCount val="8"/>
                <c:pt idx="0">
                  <c:v>0.44741059970000002</c:v>
                </c:pt>
                <c:pt idx="1">
                  <c:v>0.3766470442</c:v>
                </c:pt>
                <c:pt idx="2">
                  <c:v>0.31654730640000001</c:v>
                </c:pt>
                <c:pt idx="3">
                  <c:v>0.27393471009999998</c:v>
                </c:pt>
                <c:pt idx="4">
                  <c:v>0.25980010219999999</c:v>
                </c:pt>
                <c:pt idx="5">
                  <c:v>0.21436650800000001</c:v>
                </c:pt>
                <c:pt idx="6">
                  <c:v>0.15532295560000001</c:v>
                </c:pt>
                <c:pt idx="7">
                  <c:v>0.20296138859999999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5B94-44ED-A6D8-A020155C4092}"/>
            </c:ext>
          </c:extLst>
        </c:ser>
        <c:ser>
          <c:idx val="12"/>
          <c:order val="12"/>
          <c:tx>
            <c:strRef>
              <c:f>степени!$A$18</c:f>
              <c:strCache>
                <c:ptCount val="1"/>
                <c:pt idx="0">
                  <c:v>250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степени!$B$18:$I$18</c:f>
              <c:numCache>
                <c:formatCode>General</c:formatCode>
                <c:ptCount val="8"/>
                <c:pt idx="0">
                  <c:v>0.4387876255</c:v>
                </c:pt>
                <c:pt idx="1">
                  <c:v>0.38016924870000002</c:v>
                </c:pt>
                <c:pt idx="2">
                  <c:v>0.30997101290000001</c:v>
                </c:pt>
                <c:pt idx="3">
                  <c:v>0.2443850383</c:v>
                </c:pt>
                <c:pt idx="4">
                  <c:v>0.24300031189999999</c:v>
                </c:pt>
                <c:pt idx="5">
                  <c:v>0.2122492409</c:v>
                </c:pt>
                <c:pt idx="6">
                  <c:v>0.14994834909999999</c:v>
                </c:pt>
                <c:pt idx="7">
                  <c:v>0.19586288639999999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5B94-44ED-A6D8-A020155C4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23848"/>
        <c:axId val="424722208"/>
      </c:scatterChart>
      <c:valAx>
        <c:axId val="424723848"/>
        <c:scaling>
          <c:orientation val="minMax"/>
          <c:max val="5.0999999999999996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 dirty="0">
                    <a:effectLst/>
                  </a:rPr>
                  <a:t>√(𝐽2/𝐽1 )</a:t>
                </a:r>
                <a:endParaRPr lang="en-US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22208"/>
        <c:crosses val="autoZero"/>
        <c:crossBetween val="midCat"/>
      </c:valAx>
      <c:valAx>
        <c:axId val="424722208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23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степени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14897469825047802"/>
                  <c:y val="0.270085923657650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степени!$A$41:$A$53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степени!$D$41:$D$53</c:f>
              <c:numCache>
                <c:formatCode>General</c:formatCode>
                <c:ptCount val="13"/>
                <c:pt idx="0">
                  <c:v>0.66344550369999999</c:v>
                </c:pt>
                <c:pt idx="1">
                  <c:v>0.62004717659999997</c:v>
                </c:pt>
                <c:pt idx="2">
                  <c:v>0.60630728649999999</c:v>
                </c:pt>
                <c:pt idx="3">
                  <c:v>0.57838180839999997</c:v>
                </c:pt>
                <c:pt idx="4">
                  <c:v>0.55727720520000001</c:v>
                </c:pt>
                <c:pt idx="5">
                  <c:v>0.57055563470000004</c:v>
                </c:pt>
                <c:pt idx="6">
                  <c:v>0.58015612370000003</c:v>
                </c:pt>
                <c:pt idx="7">
                  <c:v>0.59673594630000004</c:v>
                </c:pt>
                <c:pt idx="8">
                  <c:v>0.58411800020000004</c:v>
                </c:pt>
                <c:pt idx="9">
                  <c:v>0.48634684340000001</c:v>
                </c:pt>
                <c:pt idx="10">
                  <c:v>0.57880073489999995</c:v>
                </c:pt>
                <c:pt idx="11">
                  <c:v>0.6257476152</c:v>
                </c:pt>
                <c:pt idx="12">
                  <c:v>0.57352110889999997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6D5-4966-BB27-F7E2596CD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578440"/>
        <c:axId val="524582704"/>
      </c:scatterChart>
      <c:valAx>
        <c:axId val="524578440"/>
        <c:scaling>
          <c:orientation val="minMax"/>
          <c:max val="2000"/>
          <c:min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 dirty="0">
                    <a:effectLst/>
                  </a:rPr>
                  <a:t>l1,</a:t>
                </a:r>
                <a:r>
                  <a:rPr lang="ru-RU" sz="1400" b="0" i="0" baseline="0" dirty="0">
                    <a:effectLst/>
                  </a:rPr>
                  <a:t>см</a:t>
                </a:r>
                <a:endParaRPr lang="en-US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82704"/>
        <c:crosses val="autoZero"/>
        <c:crossBetween val="midCat"/>
      </c:valAx>
      <c:valAx>
        <c:axId val="52458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78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l2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5593444094558"/>
          <c:y val="0.15018066179694617"/>
          <c:w val="0.82706218903538908"/>
          <c:h val="0.69715568531518801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54-4C51-B931-9DF7C09EBDDB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754-4C51-B931-9DF7C09EBDDB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754-4C51-B931-9DF7C09EB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5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438081857224893"/>
          <c:y val="0.10830838880049343"/>
          <c:w val="0.20938910761154855"/>
          <c:h val="0.314661161494624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0.15746</cdr:x>
      <cdr:y>0.08374</cdr:y>
    </cdr:from>
    <cdr:to>
      <cdr:x>0.32474</cdr:x>
      <cdr:y>0.16623</cdr:y>
    </cdr:to>
    <cdr:sp macro="" textlink="">
      <cdr:nvSpPr>
        <cdr:cNvPr id="2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1919793" y="574318"/>
          <a:ext cx="2039480" cy="5657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en-US" sz="2800" i="0" dirty="0">
              <a:latin typeface="Cambria Math" panose="02040503050406030204" pitchFamily="18" charset="0"/>
              <a:cs typeface="Times New Roman" panose="02020603050405020304" pitchFamily="18" charset="0"/>
            </a:rPr>
            <a:t>"𝑙</a:t>
          </a:r>
          <a:r>
            <a:rPr lang="en-US" sz="2800" b="0" i="0" dirty="0">
              <a:latin typeface="Cambria Math" panose="02040503050406030204" pitchFamily="18" charset="0"/>
              <a:cs typeface="Times New Roman" panose="02020603050405020304" pitchFamily="18" charset="0"/>
            </a:rPr>
            <a:t>1"=2000</a:t>
          </a:r>
          <a:endParaRPr lang="en-US" dirty="0"/>
        </a:p>
      </cdr:txBody>
    </cdr:sp>
  </cdr:relSizeAnchor>
  <cdr:relSizeAnchor xmlns:cdr="http://schemas.openxmlformats.org/drawingml/2006/chartDrawing">
    <cdr:from>
      <cdr:x>0.60853</cdr:x>
      <cdr:y>0.43422</cdr:y>
    </cdr:from>
    <cdr:to>
      <cdr:x>0.79929</cdr:x>
      <cdr:y>0.53714</cdr:y>
    </cdr:to>
    <cdr:sp macro="" textlink="">
      <cdr:nvSpPr>
        <cdr:cNvPr id="3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419255" y="2977884"/>
          <a:ext cx="2325637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y = 22.799x</a:t>
          </a:r>
          <a:r>
            <a:rPr lang="en-US" sz="2000" i="0" baseline="30000" dirty="0">
              <a:latin typeface="Cambria Math" panose="02040503050406030204" pitchFamily="18" charset="0"/>
              <a:cs typeface="Times New Roman" panose="02020603050405020304" pitchFamily="18" charset="0"/>
            </a:rPr>
            <a:t>-0.183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R² = 0.9959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0.72842</cdr:x>
      <cdr:y>0.34068</cdr:y>
    </cdr:from>
    <cdr:to>
      <cdr:x>0.96321</cdr:x>
      <cdr:y>0.4436</cdr:y>
    </cdr:to>
    <cdr:sp macro="" textlink="">
      <cdr:nvSpPr>
        <cdr:cNvPr id="4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880843" y="2336353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-4.292ln(x) + 22.946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0.9957</a:t>
          </a:r>
        </a:p>
      </cdr:txBody>
    </cdr:sp>
  </cdr:relSizeAnchor>
  <cdr:relSizeAnchor xmlns:cdr="http://schemas.openxmlformats.org/drawingml/2006/chartDrawing">
    <cdr:from>
      <cdr:x>0.69937</cdr:x>
      <cdr:y>0.23951</cdr:y>
    </cdr:from>
    <cdr:to>
      <cdr:x>0.93417</cdr:x>
      <cdr:y>0.34243</cdr:y>
    </cdr:to>
    <cdr:sp macro="" textlink="">
      <cdr:nvSpPr>
        <cdr:cNvPr id="5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6694" y="1642569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28.154e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-0.177x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0.9423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C50A8-8999-4199-89AD-0482BB3CA76D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30A4-48C6-4957-91C6-6F89AC63B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30A4-48C6-4957-91C6-6F89AC63B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5D53-0953-43E7-A4D3-4253F47667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etr\AppData\Local\Microsoft\Windows\INetCache\Content.Word\products_cylindrs_GCO2_100x50_mode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06" y="1645920"/>
            <a:ext cx="6551568" cy="44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309" y="38146"/>
            <a:ext cx="9144000" cy="1829843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конструкций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гидроцилиндров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применением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компьютерного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88374" y="4605792"/>
            <a:ext cx="9144000" cy="18298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Ложкин П. Н.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054218"/>
              </p:ext>
            </p:extLst>
          </p:nvPr>
        </p:nvGraphicFramePr>
        <p:xfrm>
          <a:off x="-4" y="1156996"/>
          <a:ext cx="6361614" cy="2082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846">
                  <a:extLst>
                    <a:ext uri="{9D8B030D-6E8A-4147-A177-3AD203B41FA5}">
                      <a16:colId xmlns:a16="http://schemas.microsoft.com/office/drawing/2014/main" val="2185256339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4056972270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921620950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3739162161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4256775375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1810793945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2811662926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941885971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1855909421"/>
                    </a:ext>
                  </a:extLst>
                </a:gridCol>
              </a:tblGrid>
              <a:tr h="23139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330328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-0.4218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-0.37269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-0.29314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-0.23589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-0.22395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-0.18161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-0.14586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-0.17654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241124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-0.43879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-0.30997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-0.14995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967695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-0.44741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-0.37665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-0.31655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-0.27393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-0.21437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-0.15532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-0.20296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508178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-0.43778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-0.34986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-0.32305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-0.23139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-0.21534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-0.16401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-0.19364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186672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-0.44533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-0.35893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-0.33567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-0.22281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-0.18541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-0.18939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-0.20561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63771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-0.47446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-0.38676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-0.31905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-0.21316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-0.18894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-0.20854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942636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-0.46948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-0.38775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-0.31541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-0.25262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-0.19067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-0.19237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-0.20548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826374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-0.46334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-0.36686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-0.29693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-0.24349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-0.20264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-0.16378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-0.19857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843532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67847"/>
              </p:ext>
            </p:extLst>
          </p:nvPr>
        </p:nvGraphicFramePr>
        <p:xfrm>
          <a:off x="6361610" y="1156995"/>
          <a:ext cx="5830390" cy="3010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91741" y="3331030"/>
                <a:ext cx="25211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доумнажаем на минус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741" y="3331030"/>
                <a:ext cx="252113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104832"/>
              </p:ext>
            </p:extLst>
          </p:nvPr>
        </p:nvGraphicFramePr>
        <p:xfrm>
          <a:off x="0" y="3239588"/>
          <a:ext cx="5499463" cy="361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94221"/>
              </p:ext>
            </p:extLst>
          </p:nvPr>
        </p:nvGraphicFramePr>
        <p:xfrm>
          <a:off x="5499463" y="4167050"/>
          <a:ext cx="2717077" cy="19258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886">
                  <a:extLst>
                    <a:ext uri="{9D8B030D-6E8A-4147-A177-3AD203B41FA5}">
                      <a16:colId xmlns:a16="http://schemas.microsoft.com/office/drawing/2014/main" val="2042351520"/>
                    </a:ext>
                  </a:extLst>
                </a:gridCol>
                <a:gridCol w="914177">
                  <a:extLst>
                    <a:ext uri="{9D8B030D-6E8A-4147-A177-3AD203B41FA5}">
                      <a16:colId xmlns:a16="http://schemas.microsoft.com/office/drawing/2014/main" val="1235683843"/>
                    </a:ext>
                  </a:extLst>
                </a:gridCol>
                <a:gridCol w="688015">
                  <a:extLst>
                    <a:ext uri="{9D8B030D-6E8A-4147-A177-3AD203B41FA5}">
                      <a16:colId xmlns:a16="http://schemas.microsoft.com/office/drawing/2014/main" val="1549709953"/>
                    </a:ext>
                  </a:extLst>
                </a:gridCol>
                <a:gridCol w="722999">
                  <a:extLst>
                    <a:ext uri="{9D8B030D-6E8A-4147-A177-3AD203B41FA5}">
                      <a16:colId xmlns:a16="http://schemas.microsoft.com/office/drawing/2014/main" val="1925295838"/>
                    </a:ext>
                  </a:extLst>
                </a:gridCol>
              </a:tblGrid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0.414265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-0.66345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0.663446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4712044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0.426676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-0.62005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0.620047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063542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0.437649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-0.60631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0.606307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503553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0.410733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-0.57838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0.578382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08897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0.407213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-0.55728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0.557277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74045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0.430019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-0.57056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0.570556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85154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0.430317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-0.58016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0.580156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5045409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233371"/>
              </p:ext>
            </p:extLst>
          </p:nvPr>
        </p:nvGraphicFramePr>
        <p:xfrm>
          <a:off x="8449492" y="4167050"/>
          <a:ext cx="3742508" cy="2649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степеней аппроксимированной функции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0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кр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2290.4∗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0.1629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0,41882∗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0.025∗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−0.7715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2290.4∗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0.1629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0,41882∗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0.025∗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−0.7715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Полученная формула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0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302099496"/>
              </p:ext>
            </p:extLst>
          </p:nvPr>
        </p:nvGraphicFramePr>
        <p:xfrm>
          <a:off x="1" y="1045029"/>
          <a:ext cx="5894362" cy="304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70845313"/>
              </p:ext>
            </p:extLst>
          </p:nvPr>
        </p:nvGraphicFramePr>
        <p:xfrm>
          <a:off x="5894363" y="1045029"/>
          <a:ext cx="6297637" cy="304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25155989"/>
              </p:ext>
            </p:extLst>
          </p:nvPr>
        </p:nvGraphicFramePr>
        <p:xfrm>
          <a:off x="0" y="4088674"/>
          <a:ext cx="4454434" cy="276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06145185"/>
              </p:ext>
            </p:extLst>
          </p:nvPr>
        </p:nvGraphicFramePr>
        <p:xfrm>
          <a:off x="4454435" y="4088674"/>
          <a:ext cx="4056519" cy="276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8664468"/>
              </p:ext>
            </p:extLst>
          </p:nvPr>
        </p:nvGraphicFramePr>
        <p:xfrm>
          <a:off x="8370277" y="4088674"/>
          <a:ext cx="3821723" cy="276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критических сил рассчитанных по полученных формуле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3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6"/>
            <a:ext cx="12192000" cy="504199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0594" y="112170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рассчитываемого гидроцилиндра в среде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5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537676136"/>
              </p:ext>
            </p:extLst>
          </p:nvPr>
        </p:nvGraphicFramePr>
        <p:xfrm>
          <a:off x="1" y="870724"/>
          <a:ext cx="5643154" cy="2943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67654278"/>
              </p:ext>
            </p:extLst>
          </p:nvPr>
        </p:nvGraphicFramePr>
        <p:xfrm>
          <a:off x="5643155" y="3814355"/>
          <a:ext cx="6548845" cy="3043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765097"/>
                  </p:ext>
                </p:extLst>
              </p:nvPr>
            </p:nvGraphicFramePr>
            <p:xfrm>
              <a:off x="5851436" y="870724"/>
              <a:ext cx="6340202" cy="295441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629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По методу </a:t>
                          </a:r>
                          <a:r>
                            <a:rPr lang="ru-RU" sz="1400" dirty="0" err="1">
                              <a:effectLst/>
                            </a:rPr>
                            <a:t>Марутова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765097"/>
                  </p:ext>
                </p:extLst>
              </p:nvPr>
            </p:nvGraphicFramePr>
            <p:xfrm>
              <a:off x="5851436" y="870724"/>
              <a:ext cx="6340202" cy="29436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629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По методу </a:t>
                          </a:r>
                          <a:r>
                            <a:rPr lang="ru-RU" sz="1400" dirty="0" err="1">
                              <a:effectLst/>
                            </a:rPr>
                            <a:t>Марутова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89032" t="-971" r="-86452" b="-371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07752" t="-971" r="-3876" b="-3718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46286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188017"/>
                  </p:ext>
                </p:extLst>
              </p:nvPr>
            </p:nvGraphicFramePr>
            <p:xfrm>
              <a:off x="1" y="3814355"/>
              <a:ext cx="5851797" cy="3043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6665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188017"/>
                  </p:ext>
                </p:extLst>
              </p:nvPr>
            </p:nvGraphicFramePr>
            <p:xfrm>
              <a:off x="1" y="3814355"/>
              <a:ext cx="5851797" cy="3043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66652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35644" t="-917" r="-121782" b="-361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15254" t="-917" r="-4237" b="-361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47542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91162" y="0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результатов из среды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результатами рассчитанными по полученной формуле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4025953757"/>
              </p:ext>
            </p:extLst>
          </p:nvPr>
        </p:nvGraphicFramePr>
        <p:xfrm>
          <a:off x="0" y="953589"/>
          <a:ext cx="6309360" cy="284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22310256"/>
              </p:ext>
            </p:extLst>
          </p:nvPr>
        </p:nvGraphicFramePr>
        <p:xfrm>
          <a:off x="6309360" y="953589"/>
          <a:ext cx="5743303" cy="284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47917599"/>
              </p:ext>
            </p:extLst>
          </p:nvPr>
        </p:nvGraphicFramePr>
        <p:xfrm>
          <a:off x="0" y="3801291"/>
          <a:ext cx="6309360" cy="3187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352620632"/>
              </p:ext>
            </p:extLst>
          </p:nvPr>
        </p:nvGraphicFramePr>
        <p:xfrm>
          <a:off x="6309360" y="3801290"/>
          <a:ext cx="5882640" cy="30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78971" y="1"/>
            <a:ext cx="11155680" cy="1061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поправочного коэффициента к результатам полученной формулы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6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35491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Полученная входе исследований формула для определения критической силы при расчете штоков гидроцилиндров на устойчивость позволяет применять её в инженерных расчетах, без необходимости выполнения громоздких вычислений как это было по ранее применявшимся методикам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моделирования устойчивости штоков гидроцилиндров в среде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позволяют утверждать что для повышения точности расчета в рекомендуемую формулу целесообразно введение поправочного коэффициента. Данный коэффициент также может изменятся от диаметров штока и цилиндра практически по линейному закону.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653142"/>
            <a:ext cx="5667375" cy="29913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143"/>
            <a:ext cx="4127863" cy="2991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536"/>
            <a:ext cx="5029200" cy="3213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38" y="653142"/>
            <a:ext cx="2396762" cy="310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2" y="3644536"/>
            <a:ext cx="2785798" cy="32134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44536"/>
            <a:ext cx="5055326" cy="323367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380309" y="38147"/>
            <a:ext cx="9144000" cy="614996"/>
          </a:xfrm>
        </p:spPr>
        <p:txBody>
          <a:bodyPr>
            <a:no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потери устойчивости штоком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litterref.ru/files/2/raschet-gidrocilindra-na-prochnost-i-ustoychivost-lekciya-.html_files/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6" y="1907176"/>
            <a:ext cx="7641772" cy="37621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7628708" y="1028655"/>
                <a:ext cx="4563292" cy="51500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кр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>
                        <a:latin typeface="Cambria Math" panose="02040503050406030204" pitchFamily="18" charset="0"/>
                      </a:rPr>
                      <m:t>кГ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08" y="1028655"/>
                <a:ext cx="4563292" cy="5150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1380309" y="38147"/>
            <a:ext cx="9144000" cy="990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нагружения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силового гидроцилиндра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908872"/>
            <a:ext cx="8464952" cy="594912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для определения критической силы потери устойчивости штока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21" y="1214846"/>
            <a:ext cx="10037173" cy="564315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0667" y="12958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программы для снятия данных с графиков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50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926125"/>
            <a:ext cx="10550705" cy="59318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снятия данных с графиков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7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380353"/>
              </p:ext>
            </p:extLst>
          </p:nvPr>
        </p:nvGraphicFramePr>
        <p:xfrm>
          <a:off x="0" y="1097280"/>
          <a:ext cx="12191999" cy="5760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2927084" y="2234751"/>
                <a:ext cx="2039480" cy="565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84" y="2234751"/>
                <a:ext cx="2039480" cy="565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полученных данных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1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925431"/>
              </p:ext>
            </p:extLst>
          </p:nvPr>
        </p:nvGraphicFramePr>
        <p:xfrm>
          <a:off x="-143691" y="1188720"/>
          <a:ext cx="12335691" cy="5669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 функций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52823"/>
              </p:ext>
            </p:extLst>
          </p:nvPr>
        </p:nvGraphicFramePr>
        <p:xfrm>
          <a:off x="2" y="1127488"/>
          <a:ext cx="6505299" cy="2005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811">
                  <a:extLst>
                    <a:ext uri="{9D8B030D-6E8A-4147-A177-3AD203B41FA5}">
                      <a16:colId xmlns:a16="http://schemas.microsoft.com/office/drawing/2014/main" val="2684767780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269143312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113117627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1564757215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326368660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326171275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67528892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4194720937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33436571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2269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117.4415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124.2863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132.4205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137.7523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141.8631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144.2213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147.4863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145.9222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732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92.21731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98.04881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104.8125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113.6091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112.6998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111.8406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120.9062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113.4151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803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77.79815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81.11251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88.91156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91.25763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92.82625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94.17487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101.3439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93.96642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32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58.74382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61.28688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64.40067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69.31035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68.40084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69.55097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74.04231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69.78366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2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46.80875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48.80153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51.08406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54.61382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55.68493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58.352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56.48317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57.8878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991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37.47849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41.35731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43.10591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45.77832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46.16528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47.60835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49.412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46.79202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29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30.58185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34.25938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36.70811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39.2347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39.62368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40.01938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41.61545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39.40668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63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26.66591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31.0705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32.14459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34.82428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34.4532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35.50176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36.35051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35.12055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19519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515932"/>
              </p:ext>
            </p:extLst>
          </p:nvPr>
        </p:nvGraphicFramePr>
        <p:xfrm>
          <a:off x="6505302" y="994410"/>
          <a:ext cx="5686698" cy="312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212788"/>
              </p:ext>
            </p:extLst>
          </p:nvPr>
        </p:nvGraphicFramePr>
        <p:xfrm>
          <a:off x="2" y="3120390"/>
          <a:ext cx="6505299" cy="3737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5753"/>
              </p:ext>
            </p:extLst>
          </p:nvPr>
        </p:nvGraphicFramePr>
        <p:xfrm>
          <a:off x="6505301" y="4114800"/>
          <a:ext cx="56866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326571" y="381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8971" y="190547"/>
            <a:ext cx="11155680" cy="870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множителей аппроксимированной функции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682</Words>
  <Application>Microsoft Office PowerPoint</Application>
  <PresentationFormat>Widescreen</PresentationFormat>
  <Paragraphs>346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Расчет на устойчивость конструкций гидроцилиндров с применением компьютерного моделирования</vt:lpstr>
      <vt:lpstr>Примеры потери устойчивости штоком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</dc:creator>
  <cp:lastModifiedBy>petr</cp:lastModifiedBy>
  <cp:revision>45</cp:revision>
  <dcterms:created xsi:type="dcterms:W3CDTF">2016-06-06T19:18:25Z</dcterms:created>
  <dcterms:modified xsi:type="dcterms:W3CDTF">2016-06-15T17:56:12Z</dcterms:modified>
</cp:coreProperties>
</file>